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95"/>
  </p:notesMasterIdLst>
  <p:sldIdLst>
    <p:sldId id="256" r:id="rId2"/>
    <p:sldId id="258" r:id="rId3"/>
    <p:sldId id="259" r:id="rId4"/>
    <p:sldId id="260" r:id="rId5"/>
    <p:sldId id="261" r:id="rId6"/>
    <p:sldId id="271" r:id="rId7"/>
    <p:sldId id="262" r:id="rId8"/>
    <p:sldId id="266" r:id="rId9"/>
    <p:sldId id="264" r:id="rId10"/>
    <p:sldId id="265" r:id="rId11"/>
    <p:sldId id="267" r:id="rId12"/>
    <p:sldId id="268" r:id="rId13"/>
    <p:sldId id="269" r:id="rId14"/>
    <p:sldId id="270" r:id="rId15"/>
    <p:sldId id="272" r:id="rId16"/>
    <p:sldId id="273" r:id="rId17"/>
    <p:sldId id="350" r:id="rId18"/>
    <p:sldId id="274" r:id="rId19"/>
    <p:sldId id="275" r:id="rId20"/>
    <p:sldId id="276" r:id="rId21"/>
    <p:sldId id="277" r:id="rId22"/>
    <p:sldId id="278" r:id="rId23"/>
    <p:sldId id="280" r:id="rId24"/>
    <p:sldId id="286" r:id="rId25"/>
    <p:sldId id="285" r:id="rId26"/>
    <p:sldId id="284" r:id="rId27"/>
    <p:sldId id="283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51" r:id="rId56"/>
    <p:sldId id="314" r:id="rId57"/>
    <p:sldId id="315" r:id="rId58"/>
    <p:sldId id="316" r:id="rId59"/>
    <p:sldId id="317" r:id="rId60"/>
    <p:sldId id="318" r:id="rId61"/>
    <p:sldId id="319" r:id="rId62"/>
    <p:sldId id="320" r:id="rId63"/>
    <p:sldId id="321" r:id="rId64"/>
    <p:sldId id="322" r:id="rId65"/>
    <p:sldId id="323" r:id="rId66"/>
    <p:sldId id="324" r:id="rId67"/>
    <p:sldId id="325" r:id="rId68"/>
    <p:sldId id="326" r:id="rId69"/>
    <p:sldId id="327" r:id="rId70"/>
    <p:sldId id="328" r:id="rId71"/>
    <p:sldId id="329" r:id="rId72"/>
    <p:sldId id="330" r:id="rId73"/>
    <p:sldId id="331" r:id="rId74"/>
    <p:sldId id="332" r:id="rId75"/>
    <p:sldId id="333" r:id="rId76"/>
    <p:sldId id="335" r:id="rId77"/>
    <p:sldId id="353" r:id="rId78"/>
    <p:sldId id="336" r:id="rId79"/>
    <p:sldId id="337" r:id="rId80"/>
    <p:sldId id="334" r:id="rId81"/>
    <p:sldId id="338" r:id="rId82"/>
    <p:sldId id="339" r:id="rId83"/>
    <p:sldId id="340" r:id="rId84"/>
    <p:sldId id="341" r:id="rId85"/>
    <p:sldId id="342" r:id="rId86"/>
    <p:sldId id="343" r:id="rId87"/>
    <p:sldId id="344" r:id="rId88"/>
    <p:sldId id="345" r:id="rId89"/>
    <p:sldId id="346" r:id="rId90"/>
    <p:sldId id="347" r:id="rId91"/>
    <p:sldId id="348" r:id="rId92"/>
    <p:sldId id="354" r:id="rId93"/>
    <p:sldId id="352" r:id="rId94"/>
  </p:sldIdLst>
  <p:sldSz cx="9144000" cy="6858000" type="screen4x3"/>
  <p:notesSz cx="6858000" cy="9144000"/>
  <p:defaultTextStyle>
    <a:defPPr>
      <a:defRPr lang="de-CH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CH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CH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Textmasterformate durch Klicken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CH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12AA337-170B-4A5C-B46F-0213B8EE068A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404674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D5C61C-A2D7-48A8-A296-B63C962D28C0}" type="slidenum">
              <a:rPr lang="de-CH"/>
              <a:pPr/>
              <a:t>1</a:t>
            </a:fld>
            <a:endParaRPr lang="de-CH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69383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C14C2A-D91C-4472-8389-F1E163D2D56C}" type="slidenum">
              <a:rPr lang="de-CH"/>
              <a:pPr/>
              <a:t>10</a:t>
            </a:fld>
            <a:endParaRPr lang="de-CH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58200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50B68B-5AFD-48C7-BE1E-9E5EE33458C0}" type="slidenum">
              <a:rPr lang="de-CH"/>
              <a:pPr/>
              <a:t>11</a:t>
            </a:fld>
            <a:endParaRPr lang="de-CH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91441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0C0C6E-1DE8-4436-83BB-5F72B336B34D}" type="slidenum">
              <a:rPr lang="de-CH"/>
              <a:pPr/>
              <a:t>12</a:t>
            </a:fld>
            <a:endParaRPr lang="de-CH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66784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1F9579-FC93-400C-A362-7007E189D246}" type="slidenum">
              <a:rPr lang="de-CH"/>
              <a:pPr/>
              <a:t>13</a:t>
            </a:fld>
            <a:endParaRPr lang="de-CH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12874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A07E6E-4F11-4594-8A7C-A8A950EE1C05}" type="slidenum">
              <a:rPr lang="de-CH"/>
              <a:pPr/>
              <a:t>14</a:t>
            </a:fld>
            <a:endParaRPr lang="de-CH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06393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F34521-BB02-4CE0-AC5E-CBA8E7E9942B}" type="slidenum">
              <a:rPr lang="de-CH"/>
              <a:pPr/>
              <a:t>15</a:t>
            </a:fld>
            <a:endParaRPr lang="de-CH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39658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00516D-18A3-46F7-A4A0-58F5CC388931}" type="slidenum">
              <a:rPr lang="de-CH"/>
              <a:pPr/>
              <a:t>16</a:t>
            </a:fld>
            <a:endParaRPr lang="de-CH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3401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00516D-18A3-46F7-A4A0-58F5CC388931}" type="slidenum">
              <a:rPr lang="de-CH"/>
              <a:pPr/>
              <a:t>17</a:t>
            </a:fld>
            <a:endParaRPr lang="de-CH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37432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EF9C58-9838-404E-9874-304DA2590CA3}" type="slidenum">
              <a:rPr lang="de-CH"/>
              <a:pPr/>
              <a:t>18</a:t>
            </a:fld>
            <a:endParaRPr lang="de-CH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15817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51C54A-5A0E-452A-9722-350AB91A697A}" type="slidenum">
              <a:rPr lang="de-CH"/>
              <a:pPr/>
              <a:t>19</a:t>
            </a:fld>
            <a:endParaRPr lang="de-CH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533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6A6250-0BF5-4E82-AB86-7188B09E5331}" type="slidenum">
              <a:rPr lang="de-CH"/>
              <a:pPr/>
              <a:t>2</a:t>
            </a:fld>
            <a:endParaRPr lang="de-CH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16627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E2950B-7163-4609-AE38-38B1CAEF9991}" type="slidenum">
              <a:rPr lang="de-CH"/>
              <a:pPr/>
              <a:t>20</a:t>
            </a:fld>
            <a:endParaRPr lang="de-CH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65919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9C752D-3924-4915-983D-75FE476DF9DD}" type="slidenum">
              <a:rPr lang="de-CH"/>
              <a:pPr/>
              <a:t>21</a:t>
            </a:fld>
            <a:endParaRPr lang="de-CH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65874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28D657-ABC1-4F97-9E53-AA55B33D2662}" type="slidenum">
              <a:rPr lang="de-CH"/>
              <a:pPr/>
              <a:t>22</a:t>
            </a:fld>
            <a:endParaRPr lang="de-CH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7361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D87964-E93E-4CA1-B45A-139FFDA53C19}" type="slidenum">
              <a:rPr lang="de-CH"/>
              <a:pPr/>
              <a:t>23</a:t>
            </a:fld>
            <a:endParaRPr lang="de-CH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32999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AADE61-5C07-4699-BF30-C4AC6D50EAAB}" type="slidenum">
              <a:rPr lang="de-CH"/>
              <a:pPr/>
              <a:t>24</a:t>
            </a:fld>
            <a:endParaRPr lang="de-CH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94930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188DCA-146D-4A99-AF9F-BC34069EF411}" type="slidenum">
              <a:rPr lang="de-CH"/>
              <a:pPr/>
              <a:t>25</a:t>
            </a:fld>
            <a:endParaRPr lang="de-CH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49354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F08D6D-9FBA-4B17-870D-DC3675DC6ACA}" type="slidenum">
              <a:rPr lang="de-CH"/>
              <a:pPr/>
              <a:t>26</a:t>
            </a:fld>
            <a:endParaRPr lang="de-CH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66128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A1E780-9872-4FE6-B646-EF6F613F0D5E}" type="slidenum">
              <a:rPr lang="de-CH"/>
              <a:pPr/>
              <a:t>27</a:t>
            </a:fld>
            <a:endParaRPr lang="de-CH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11079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4755C2-9052-4F01-8393-833677B93EB5}" type="slidenum">
              <a:rPr lang="de-CH"/>
              <a:pPr/>
              <a:t>28</a:t>
            </a:fld>
            <a:endParaRPr lang="de-CH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57409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8466DE-1F76-4D53-B974-D630DD08ABD6}" type="slidenum">
              <a:rPr lang="de-CH"/>
              <a:pPr/>
              <a:t>29</a:t>
            </a:fld>
            <a:endParaRPr lang="de-CH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4251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139B1F-23EE-4EC3-8C9E-93673B79C9A3}" type="slidenum">
              <a:rPr lang="de-CH"/>
              <a:pPr/>
              <a:t>3</a:t>
            </a:fld>
            <a:endParaRPr lang="de-CH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31025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817141-3255-4AB4-888B-1C47DA64D097}" type="slidenum">
              <a:rPr lang="de-CH"/>
              <a:pPr/>
              <a:t>30</a:t>
            </a:fld>
            <a:endParaRPr lang="de-CH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83626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B784E8-BF8E-4F6D-A395-643B3215AE52}" type="slidenum">
              <a:rPr lang="de-CH"/>
              <a:pPr/>
              <a:t>31</a:t>
            </a:fld>
            <a:endParaRPr lang="de-CH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034937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2BE336-E114-47FC-8CA0-7E698F0E3078}" type="slidenum">
              <a:rPr lang="de-CH"/>
              <a:pPr/>
              <a:t>32</a:t>
            </a:fld>
            <a:endParaRPr lang="de-CH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641968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39194B-51E8-42B0-B81D-87F58D8FA96E}" type="slidenum">
              <a:rPr lang="de-CH"/>
              <a:pPr/>
              <a:t>33</a:t>
            </a:fld>
            <a:endParaRPr lang="de-CH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363818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227DD5-15B3-46EA-80C0-D51B083199F3}" type="slidenum">
              <a:rPr lang="de-CH"/>
              <a:pPr/>
              <a:t>34</a:t>
            </a:fld>
            <a:endParaRPr lang="de-CH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555133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3B35D-DC2F-439B-A353-416793C70D29}" type="slidenum">
              <a:rPr lang="de-CH"/>
              <a:pPr/>
              <a:t>35</a:t>
            </a:fld>
            <a:endParaRPr lang="de-CH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409287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9ABAD8-7400-4F5F-B370-C22533584DD4}" type="slidenum">
              <a:rPr lang="de-CH"/>
              <a:pPr/>
              <a:t>36</a:t>
            </a:fld>
            <a:endParaRPr lang="de-CH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552529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F9D219-F32D-4C16-9634-36338262B39E}" type="slidenum">
              <a:rPr lang="de-CH"/>
              <a:pPr/>
              <a:t>37</a:t>
            </a:fld>
            <a:endParaRPr lang="de-CH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387864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17074-2728-4C22-85DC-2B3DD21C77C4}" type="slidenum">
              <a:rPr lang="de-CH"/>
              <a:pPr/>
              <a:t>38</a:t>
            </a:fld>
            <a:endParaRPr lang="de-CH"/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650315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09BF71-8804-40D5-BDE3-43A2DAB530D4}" type="slidenum">
              <a:rPr lang="de-CH"/>
              <a:pPr/>
              <a:t>39</a:t>
            </a:fld>
            <a:endParaRPr lang="de-CH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0092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38AE2F-CBB2-4E14-A018-4F94D44ABB0E}" type="slidenum">
              <a:rPr lang="de-CH"/>
              <a:pPr/>
              <a:t>4</a:t>
            </a:fld>
            <a:endParaRPr lang="de-CH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89106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94BA6E-D314-4DBF-895C-59E0CA77596B}" type="slidenum">
              <a:rPr lang="de-CH"/>
              <a:pPr/>
              <a:t>40</a:t>
            </a:fld>
            <a:endParaRPr lang="de-CH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636361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DB96ED-FE5A-4427-8763-09BFC10C5FBF}" type="slidenum">
              <a:rPr lang="de-CH"/>
              <a:pPr/>
              <a:t>41</a:t>
            </a:fld>
            <a:endParaRPr lang="de-CH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124280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313D84-E7C7-42F9-97F9-D8341F71DFF6}" type="slidenum">
              <a:rPr lang="de-CH"/>
              <a:pPr/>
              <a:t>42</a:t>
            </a:fld>
            <a:endParaRPr lang="de-CH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689132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401098-2F82-4888-A958-910097777B68}" type="slidenum">
              <a:rPr lang="de-CH"/>
              <a:pPr/>
              <a:t>43</a:t>
            </a:fld>
            <a:endParaRPr lang="de-CH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473301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5A4B2A-3CBA-470D-843E-265035B4EAEB}" type="slidenum">
              <a:rPr lang="de-CH"/>
              <a:pPr/>
              <a:t>44</a:t>
            </a:fld>
            <a:endParaRPr lang="de-CH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994074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0EC91F-8817-421E-B102-54F0D251B7CD}" type="slidenum">
              <a:rPr lang="de-CH"/>
              <a:pPr/>
              <a:t>45</a:t>
            </a:fld>
            <a:endParaRPr lang="de-CH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73058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3B0D96-ECC3-4BA1-AC0F-BF0037A82E99}" type="slidenum">
              <a:rPr lang="de-CH"/>
              <a:pPr/>
              <a:t>46</a:t>
            </a:fld>
            <a:endParaRPr lang="de-CH"/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815095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A24CEA-9DAA-4FC5-9477-19A31D8C0DD2}" type="slidenum">
              <a:rPr lang="de-CH"/>
              <a:pPr/>
              <a:t>47</a:t>
            </a:fld>
            <a:endParaRPr lang="de-CH"/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174235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754001-04B8-484B-925E-0F9A90904ABC}" type="slidenum">
              <a:rPr lang="de-CH"/>
              <a:pPr/>
              <a:t>48</a:t>
            </a:fld>
            <a:endParaRPr lang="de-CH"/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816713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1F5384-FF75-4028-8F77-CD64429623A0}" type="slidenum">
              <a:rPr lang="de-CH"/>
              <a:pPr/>
              <a:t>49</a:t>
            </a:fld>
            <a:endParaRPr lang="de-CH"/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5016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D1F147-1B78-4815-9BC1-6A8E3A890ADC}" type="slidenum">
              <a:rPr lang="de-CH"/>
              <a:pPr/>
              <a:t>5</a:t>
            </a:fld>
            <a:endParaRPr lang="de-CH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282599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05AC35-8EE1-43E7-B100-639F8E31F26A}" type="slidenum">
              <a:rPr lang="de-CH"/>
              <a:pPr/>
              <a:t>50</a:t>
            </a:fld>
            <a:endParaRPr lang="de-CH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425038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28C78B-E304-42C0-B80C-0704D58B4FA9}" type="slidenum">
              <a:rPr lang="de-CH"/>
              <a:pPr/>
              <a:t>51</a:t>
            </a:fld>
            <a:endParaRPr lang="de-CH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392927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3D604A-22D6-495F-A916-E33EEFD3C5A1}" type="slidenum">
              <a:rPr lang="de-CH"/>
              <a:pPr/>
              <a:t>52</a:t>
            </a:fld>
            <a:endParaRPr lang="de-CH"/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368107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CE2B5A-B323-45AA-9C44-E1D95DB10D7A}" type="slidenum">
              <a:rPr lang="de-CH"/>
              <a:pPr/>
              <a:t>53</a:t>
            </a:fld>
            <a:endParaRPr lang="de-CH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641844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AAED64-DF27-4BCA-8DCF-957D2D76B95A}" type="slidenum">
              <a:rPr lang="de-CH"/>
              <a:pPr/>
              <a:t>54</a:t>
            </a:fld>
            <a:endParaRPr lang="de-CH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43499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AAED64-DF27-4BCA-8DCF-957D2D76B95A}" type="slidenum">
              <a:rPr lang="de-CH"/>
              <a:pPr/>
              <a:t>55</a:t>
            </a:fld>
            <a:endParaRPr lang="de-CH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682395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E57053-B562-4998-BFF6-CC30C25D977C}" type="slidenum">
              <a:rPr lang="de-CH"/>
              <a:pPr/>
              <a:t>56</a:t>
            </a:fld>
            <a:endParaRPr lang="de-CH"/>
          </a:p>
        </p:txBody>
      </p:sp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498525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C70A64-0604-4CBD-BBE7-95840FD6C7F6}" type="slidenum">
              <a:rPr lang="de-CH"/>
              <a:pPr/>
              <a:t>57</a:t>
            </a:fld>
            <a:endParaRPr lang="de-CH"/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851659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D0D0D1-E79D-4C0A-954D-A2AD8ACE7ECE}" type="slidenum">
              <a:rPr lang="de-CH"/>
              <a:pPr/>
              <a:t>58</a:t>
            </a:fld>
            <a:endParaRPr lang="de-CH"/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451115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07DF6F-0B01-46BF-8CD9-1D8820F18748}" type="slidenum">
              <a:rPr lang="de-CH"/>
              <a:pPr/>
              <a:t>59</a:t>
            </a:fld>
            <a:endParaRPr lang="de-CH"/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244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4AB389-68E5-4B09-9D3E-DC06F7C327C8}" type="slidenum">
              <a:rPr lang="de-CH"/>
              <a:pPr/>
              <a:t>6</a:t>
            </a:fld>
            <a:endParaRPr lang="de-CH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511071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6D91F8-7E9E-4FEF-AC68-4F7D320C327C}" type="slidenum">
              <a:rPr lang="de-CH"/>
              <a:pPr/>
              <a:t>60</a:t>
            </a:fld>
            <a:endParaRPr lang="de-CH"/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407582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53AC50-244A-4612-8E75-CCB4F4A63C2F}" type="slidenum">
              <a:rPr lang="de-CH"/>
              <a:pPr/>
              <a:t>61</a:t>
            </a:fld>
            <a:endParaRPr lang="de-CH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360294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D99712-B7D9-4F34-A1EC-7439A43F1901}" type="slidenum">
              <a:rPr lang="de-CH"/>
              <a:pPr/>
              <a:t>62</a:t>
            </a:fld>
            <a:endParaRPr lang="de-CH"/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938136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4C181A-9F0D-485B-9BAB-A3F9F2B296C7}" type="slidenum">
              <a:rPr lang="de-CH"/>
              <a:pPr/>
              <a:t>63</a:t>
            </a:fld>
            <a:endParaRPr lang="de-CH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215390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9F7303-2C85-4CFE-871D-838AF98E7891}" type="slidenum">
              <a:rPr lang="de-CH"/>
              <a:pPr/>
              <a:t>64</a:t>
            </a:fld>
            <a:endParaRPr lang="de-CH"/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769487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443729-DC7E-40A5-B303-6662925115B3}" type="slidenum">
              <a:rPr lang="de-CH"/>
              <a:pPr/>
              <a:t>65</a:t>
            </a:fld>
            <a:endParaRPr lang="de-CH"/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369607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113955-7E99-482D-AA8C-749CBFC9B994}" type="slidenum">
              <a:rPr lang="de-CH"/>
              <a:pPr/>
              <a:t>66</a:t>
            </a:fld>
            <a:endParaRPr lang="de-CH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947174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201554-C3B1-43D3-A5F4-09BB10F62BC7}" type="slidenum">
              <a:rPr lang="de-CH"/>
              <a:pPr/>
              <a:t>67</a:t>
            </a:fld>
            <a:endParaRPr lang="de-CH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416248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0D0430-4F6B-4ED8-826D-4849E4BBC053}" type="slidenum">
              <a:rPr lang="de-CH"/>
              <a:pPr/>
              <a:t>68</a:t>
            </a:fld>
            <a:endParaRPr lang="de-CH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321401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DB1458-D813-448E-BD50-AFC2C8460396}" type="slidenum">
              <a:rPr lang="de-CH"/>
              <a:pPr/>
              <a:t>69</a:t>
            </a:fld>
            <a:endParaRPr lang="de-CH"/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3677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BBA789-E1F6-42BC-9D8C-AD0D746063E5}" type="slidenum">
              <a:rPr lang="de-CH"/>
              <a:pPr/>
              <a:t>7</a:t>
            </a:fld>
            <a:endParaRPr lang="de-CH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587906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E085A3-7489-4275-8D8E-D0B1589D4B3F}" type="slidenum">
              <a:rPr lang="de-CH"/>
              <a:pPr/>
              <a:t>70</a:t>
            </a:fld>
            <a:endParaRPr lang="de-CH"/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465853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253F2A-DEE9-49C7-8048-ACFA795F83FB}" type="slidenum">
              <a:rPr lang="de-CH"/>
              <a:pPr/>
              <a:t>71</a:t>
            </a:fld>
            <a:endParaRPr lang="de-CH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436224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76615B-079C-4B75-BD18-8717B0B84D87}" type="slidenum">
              <a:rPr lang="de-CH"/>
              <a:pPr/>
              <a:t>72</a:t>
            </a:fld>
            <a:endParaRPr lang="de-CH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8447870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B7FEB1-7F4A-4801-A848-68CD8EC8A81D}" type="slidenum">
              <a:rPr lang="de-CH"/>
              <a:pPr/>
              <a:t>73</a:t>
            </a:fld>
            <a:endParaRPr lang="de-CH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5323523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9084C3-D070-4865-A964-A45FBD01AE22}" type="slidenum">
              <a:rPr lang="de-CH"/>
              <a:pPr/>
              <a:t>74</a:t>
            </a:fld>
            <a:endParaRPr lang="de-CH"/>
          </a:p>
        </p:txBody>
      </p:sp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194641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6A8BEF-F82D-4682-98D9-6B5F42317FA7}" type="slidenum">
              <a:rPr lang="de-CH"/>
              <a:pPr/>
              <a:t>75</a:t>
            </a:fld>
            <a:endParaRPr lang="de-CH"/>
          </a:p>
        </p:txBody>
      </p:sp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1002559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CC7D0F-8884-4AB2-9EE4-2BE0349B0CFF}" type="slidenum">
              <a:rPr lang="de-CH"/>
              <a:pPr/>
              <a:t>76</a:t>
            </a:fld>
            <a:endParaRPr lang="de-CH"/>
          </a:p>
        </p:txBody>
      </p:sp>
      <p:sp>
        <p:nvSpPr>
          <p:cNvPr id="26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8673011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CC7D0F-8884-4AB2-9EE4-2BE0349B0CFF}" type="slidenum">
              <a:rPr lang="de-CH"/>
              <a:pPr/>
              <a:t>77</a:t>
            </a:fld>
            <a:endParaRPr lang="de-CH"/>
          </a:p>
        </p:txBody>
      </p:sp>
      <p:sp>
        <p:nvSpPr>
          <p:cNvPr id="26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5924534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826B7A-B4C9-4108-8FD7-5D4FE20387CF}" type="slidenum">
              <a:rPr lang="de-CH"/>
              <a:pPr/>
              <a:t>78</a:t>
            </a:fld>
            <a:endParaRPr lang="de-CH"/>
          </a:p>
        </p:txBody>
      </p:sp>
      <p:sp>
        <p:nvSpPr>
          <p:cNvPr id="26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5550456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5FE0A2-ECD7-423C-BFB2-BAB8A24C3A02}" type="slidenum">
              <a:rPr lang="de-CH"/>
              <a:pPr/>
              <a:t>79</a:t>
            </a:fld>
            <a:endParaRPr lang="de-CH"/>
          </a:p>
        </p:txBody>
      </p:sp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3207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FDD4B7-D1B8-4CF0-9F43-90A450F3F36B}" type="slidenum">
              <a:rPr lang="de-CH"/>
              <a:pPr/>
              <a:t>8</a:t>
            </a:fld>
            <a:endParaRPr lang="de-CH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0293692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86C578-0588-4FB2-839D-606D2DBF9E83}" type="slidenum">
              <a:rPr lang="de-CH"/>
              <a:pPr/>
              <a:t>80</a:t>
            </a:fld>
            <a:endParaRPr lang="de-CH"/>
          </a:p>
        </p:txBody>
      </p:sp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5123898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2BA8B7-928A-4975-A3B1-90BBC8A6FC05}" type="slidenum">
              <a:rPr lang="de-CH"/>
              <a:pPr/>
              <a:t>81</a:t>
            </a:fld>
            <a:endParaRPr lang="de-CH"/>
          </a:p>
        </p:txBody>
      </p:sp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1719904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D2409E-A9A2-4573-96DA-6FAC68C529AB}" type="slidenum">
              <a:rPr lang="de-CH"/>
              <a:pPr/>
              <a:t>82</a:t>
            </a:fld>
            <a:endParaRPr lang="de-CH"/>
          </a:p>
        </p:txBody>
      </p:sp>
      <p:sp>
        <p:nvSpPr>
          <p:cNvPr id="27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6900340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E943EE-57DA-4410-94FF-8739E48B96D6}" type="slidenum">
              <a:rPr lang="de-CH"/>
              <a:pPr/>
              <a:t>83</a:t>
            </a:fld>
            <a:endParaRPr lang="de-CH"/>
          </a:p>
        </p:txBody>
      </p:sp>
      <p:sp>
        <p:nvSpPr>
          <p:cNvPr id="27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1964923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F1DB31-7774-47BE-A087-620E3B929755}" type="slidenum">
              <a:rPr lang="de-CH"/>
              <a:pPr/>
              <a:t>84</a:t>
            </a:fld>
            <a:endParaRPr lang="de-CH"/>
          </a:p>
        </p:txBody>
      </p:sp>
      <p:sp>
        <p:nvSpPr>
          <p:cNvPr id="27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5944888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EB0A86-E2CB-4363-8A3C-7F7ADDDF6A1D}" type="slidenum">
              <a:rPr lang="de-CH"/>
              <a:pPr/>
              <a:t>85</a:t>
            </a:fld>
            <a:endParaRPr lang="de-CH"/>
          </a:p>
        </p:txBody>
      </p:sp>
      <p:sp>
        <p:nvSpPr>
          <p:cNvPr id="28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2739661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73A11B-32D7-4A1C-8FDB-4350B85D6267}" type="slidenum">
              <a:rPr lang="de-CH"/>
              <a:pPr/>
              <a:t>86</a:t>
            </a:fld>
            <a:endParaRPr lang="de-CH"/>
          </a:p>
        </p:txBody>
      </p:sp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463229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693039-3F2D-46E5-90D8-E36386EC2BAE}" type="slidenum">
              <a:rPr lang="de-CH"/>
              <a:pPr/>
              <a:t>87</a:t>
            </a:fld>
            <a:endParaRPr lang="de-CH"/>
          </a:p>
        </p:txBody>
      </p:sp>
      <p:sp>
        <p:nvSpPr>
          <p:cNvPr id="28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7996032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EB1CF2-D2E8-4E6A-AB29-58221FA37BA9}" type="slidenum">
              <a:rPr lang="de-CH"/>
              <a:pPr/>
              <a:t>88</a:t>
            </a:fld>
            <a:endParaRPr lang="de-CH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1452762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90EB08-DC36-4131-8A7B-6A15ADC43C07}" type="slidenum">
              <a:rPr lang="de-CH"/>
              <a:pPr/>
              <a:t>89</a:t>
            </a:fld>
            <a:endParaRPr lang="de-CH"/>
          </a:p>
        </p:txBody>
      </p:sp>
      <p:sp>
        <p:nvSpPr>
          <p:cNvPr id="28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2857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770CED-6167-4958-A3C6-2A1A8ED93BB7}" type="slidenum">
              <a:rPr lang="de-CH"/>
              <a:pPr/>
              <a:t>9</a:t>
            </a:fld>
            <a:endParaRPr lang="de-CH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1623256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48D749-0A76-4243-BA6A-996E3E04EC51}" type="slidenum">
              <a:rPr lang="de-CH"/>
              <a:pPr/>
              <a:t>90</a:t>
            </a:fld>
            <a:endParaRPr lang="de-CH"/>
          </a:p>
        </p:txBody>
      </p:sp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6346321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831519-21FD-4B5E-B6AD-DEE2566CE78A}" type="slidenum">
              <a:rPr lang="de-CH"/>
              <a:pPr/>
              <a:t>91</a:t>
            </a:fld>
            <a:endParaRPr lang="de-CH"/>
          </a:p>
        </p:txBody>
      </p:sp>
      <p:sp>
        <p:nvSpPr>
          <p:cNvPr id="29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3177369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831519-21FD-4B5E-B6AD-DEE2566CE78A}" type="slidenum">
              <a:rPr lang="de-CH"/>
              <a:pPr/>
              <a:t>92</a:t>
            </a:fld>
            <a:endParaRPr lang="de-CH"/>
          </a:p>
        </p:txBody>
      </p:sp>
      <p:sp>
        <p:nvSpPr>
          <p:cNvPr id="29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5153150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831519-21FD-4B5E-B6AD-DEE2566CE78A}" type="slidenum">
              <a:rPr lang="de-CH"/>
              <a:pPr/>
              <a:t>93</a:t>
            </a:fld>
            <a:endParaRPr lang="de-CH"/>
          </a:p>
        </p:txBody>
      </p:sp>
      <p:sp>
        <p:nvSpPr>
          <p:cNvPr id="29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5064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586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195587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de-DE"/>
            </a:p>
          </p:txBody>
        </p:sp>
        <p:sp>
          <p:nvSpPr>
            <p:cNvPr id="195588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de-DE"/>
            </a:p>
          </p:txBody>
        </p:sp>
        <p:sp>
          <p:nvSpPr>
            <p:cNvPr id="195589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de-DE"/>
            </a:p>
          </p:txBody>
        </p:sp>
        <p:sp>
          <p:nvSpPr>
            <p:cNvPr id="195590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de-DE"/>
            </a:p>
          </p:txBody>
        </p:sp>
        <p:sp>
          <p:nvSpPr>
            <p:cNvPr id="195591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de-DE"/>
            </a:p>
          </p:txBody>
        </p:sp>
        <p:sp>
          <p:nvSpPr>
            <p:cNvPr id="195592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de-DE"/>
            </a:p>
          </p:txBody>
        </p:sp>
        <p:sp>
          <p:nvSpPr>
            <p:cNvPr id="195593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de-DE"/>
            </a:p>
          </p:txBody>
        </p:sp>
        <p:sp>
          <p:nvSpPr>
            <p:cNvPr id="195594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de-DE"/>
            </a:p>
          </p:txBody>
        </p:sp>
        <p:sp>
          <p:nvSpPr>
            <p:cNvPr id="195595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de-DE"/>
            </a:p>
          </p:txBody>
        </p:sp>
        <p:sp>
          <p:nvSpPr>
            <p:cNvPr id="195596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de-DE"/>
            </a:p>
          </p:txBody>
        </p:sp>
        <p:sp>
          <p:nvSpPr>
            <p:cNvPr id="195597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de-DE"/>
            </a:p>
          </p:txBody>
        </p:sp>
        <p:sp>
          <p:nvSpPr>
            <p:cNvPr id="195598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de-DE"/>
            </a:p>
          </p:txBody>
        </p:sp>
        <p:sp>
          <p:nvSpPr>
            <p:cNvPr id="195599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de-DE"/>
            </a:p>
          </p:txBody>
        </p:sp>
        <p:sp>
          <p:nvSpPr>
            <p:cNvPr id="195600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de-DE"/>
            </a:p>
          </p:txBody>
        </p:sp>
        <p:sp>
          <p:nvSpPr>
            <p:cNvPr id="195601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/>
              <a:endParaRPr lang="de-DE"/>
            </a:p>
          </p:txBody>
        </p:sp>
        <p:sp>
          <p:nvSpPr>
            <p:cNvPr id="195602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/>
              <a:endParaRPr lang="de-DE"/>
            </a:p>
          </p:txBody>
        </p:sp>
        <p:sp>
          <p:nvSpPr>
            <p:cNvPr id="195603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195604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195605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195606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195607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195608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195609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de-DE"/>
            </a:p>
          </p:txBody>
        </p:sp>
        <p:sp>
          <p:nvSpPr>
            <p:cNvPr id="195610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195611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195612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195613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195614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de-DE"/>
            </a:p>
          </p:txBody>
        </p:sp>
        <p:sp>
          <p:nvSpPr>
            <p:cNvPr id="195615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de-DE"/>
            </a:p>
          </p:txBody>
        </p:sp>
        <p:sp>
          <p:nvSpPr>
            <p:cNvPr id="195616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de-DE"/>
            </a:p>
          </p:txBody>
        </p:sp>
        <p:sp>
          <p:nvSpPr>
            <p:cNvPr id="195617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de-DE"/>
            </a:p>
          </p:txBody>
        </p:sp>
        <p:sp>
          <p:nvSpPr>
            <p:cNvPr id="195618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de-DE"/>
            </a:p>
          </p:txBody>
        </p:sp>
        <p:sp>
          <p:nvSpPr>
            <p:cNvPr id="195619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620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621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622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623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624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625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626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627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628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629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630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631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632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633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634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635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636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637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638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639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640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641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642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643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644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645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646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647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648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649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650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651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652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653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654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655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656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657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658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659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660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661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662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663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664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665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666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667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668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669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670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671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672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673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674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675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676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677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678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679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680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681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682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683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684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685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686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687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688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689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690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691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692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693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694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695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696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697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698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699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700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701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702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703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704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705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706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707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708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709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710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711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712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713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714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715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716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717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718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719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720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721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722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723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724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725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726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727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728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729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730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731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732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733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734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735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736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737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738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739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740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741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742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743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744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745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746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747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748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749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750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751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752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753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754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755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756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757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758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759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760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761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762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763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764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765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766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767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768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769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770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771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772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773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774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775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776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777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778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779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780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781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782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783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784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785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786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787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788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789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790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791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792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793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794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795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796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797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798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799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800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5801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195802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de-CH"/>
              <a:t>Titelmasterformat durch Klicken bearbeiten</a:t>
            </a:r>
          </a:p>
        </p:txBody>
      </p:sp>
      <p:sp>
        <p:nvSpPr>
          <p:cNvPr id="195803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de-CH"/>
              <a:t>Formatvorlage des Untertitelmasters durch Klicken bearbeiten</a:t>
            </a:r>
          </a:p>
        </p:txBody>
      </p:sp>
      <p:sp>
        <p:nvSpPr>
          <p:cNvPr id="195804" name="Rectangle 2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195805" name="Rectangle 221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195806" name="Rectangle 2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56368DE-D3FD-418D-B64B-13496A4DFB66}" type="slidenum">
              <a:rPr lang="de-CH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675B03-E85E-4A35-AB53-59CE5A065BD1}" type="slidenum">
              <a:rPr lang="de-CH"/>
              <a:pPr/>
              <a:t>‹Nr.›</a:t>
            </a:fld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B4B287B-E5B1-4A7A-A2A5-B3337C26A8FE}" type="slidenum">
              <a:rPr lang="de-CH"/>
              <a:pPr/>
              <a:t>‹Nr.›</a:t>
            </a:fld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042FF6A-3D9D-4812-90DA-498B0B88EA7D}" type="slidenum">
              <a:rPr lang="de-CH"/>
              <a:pPr/>
              <a:t>‹Nr.›</a:t>
            </a:fld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B17F01D-E821-42B6-A274-15BFDC35D76C}" type="slidenum">
              <a:rPr lang="de-CH"/>
              <a:pPr/>
              <a:t>‹Nr.›</a:t>
            </a:fld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CC800C8-46FF-44A0-AED2-79662D3A99F0}" type="slidenum">
              <a:rPr lang="de-CH"/>
              <a:pPr/>
              <a:t>‹Nr.›</a:t>
            </a:fld>
            <a:endParaRPr lang="de-CH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9BD3B2-3BB1-47A0-9DC3-2196BA5005D6}" type="slidenum">
              <a:rPr lang="de-CH"/>
              <a:pPr/>
              <a:t>‹Nr.›</a:t>
            </a:fld>
            <a:endParaRPr lang="de-CH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7C4C375-3E08-4E8A-8D4A-983FF6AB7EAD}" type="slidenum">
              <a:rPr lang="de-CH"/>
              <a:pPr/>
              <a:t>‹Nr.›</a:t>
            </a:fld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71D9542-753E-4D8D-AFB4-A2A42866E511}" type="slidenum">
              <a:rPr lang="de-CH"/>
              <a:pPr/>
              <a:t>‹Nr.›</a:t>
            </a:fld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05257F8-5E4D-4AE4-92EF-D849710414A2}" type="slidenum">
              <a:rPr lang="de-CH"/>
              <a:pPr/>
              <a:t>‹Nr.›</a:t>
            </a:fld>
            <a:endParaRPr lang="de-CH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548DBA3-6AB5-40C4-88DE-C7ED307F2092}" type="slidenum">
              <a:rPr lang="de-CH"/>
              <a:pPr/>
              <a:t>‹Nr.›</a:t>
            </a:fld>
            <a:endParaRPr lang="de-CH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62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194563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de-DE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94564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de-DE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94565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de-DE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94566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de-DE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94567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de-DE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94568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de-DE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94569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de-DE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94570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de-DE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94571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de-DE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94572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de-DE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94573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de-DE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94574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de-DE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94575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de-DE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94576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de-DE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94577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/>
              <a:endParaRPr lang="de-DE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94578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/>
              <a:endParaRPr lang="de-DE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94579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de-DE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94580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de-DE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94581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de-DE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94582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de-DE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94583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de-DE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94584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de-DE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94585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de-DE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94586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de-DE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94587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de-DE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94588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de-DE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94589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de-DE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94590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de-DE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94591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de-DE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94592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de-DE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94593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de-DE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94594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/>
              <a:endParaRPr lang="de-DE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94595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596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597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598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599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600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601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602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603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604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605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606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607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608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609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610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611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612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613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614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615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616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617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618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619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620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621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622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623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624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625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626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627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628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629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630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631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632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633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634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635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636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637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638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639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640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641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642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643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644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645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646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647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648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649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650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651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652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653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654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655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656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657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658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659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660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661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662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663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664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665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666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667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668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669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670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671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672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673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674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675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676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677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678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679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680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681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682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683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684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685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686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687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688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689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690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691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692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693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694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695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696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697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698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699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700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701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702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703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704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705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706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707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708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709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710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711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712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713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714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715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716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717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718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719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720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721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722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723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724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725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726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727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728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729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730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731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732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733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734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735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736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737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738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739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740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741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742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743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744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745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746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747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748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749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750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751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752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753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754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755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756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757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758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759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760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761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762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763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764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765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766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767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768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769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770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771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772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773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774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775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776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  <p:sp>
          <p:nvSpPr>
            <p:cNvPr id="194777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194778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E00EA26-72C4-4AAA-88AA-E6EDED4C99C0}" type="slidenum">
              <a:rPr lang="de-CH"/>
              <a:pPr/>
              <a:t>‹Nr.›</a:t>
            </a:fld>
            <a:endParaRPr lang="de-CH"/>
          </a:p>
        </p:txBody>
      </p:sp>
      <p:sp>
        <p:nvSpPr>
          <p:cNvPr id="194779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de-CH"/>
          </a:p>
        </p:txBody>
      </p:sp>
      <p:sp>
        <p:nvSpPr>
          <p:cNvPr id="194780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de-CH"/>
          </a:p>
        </p:txBody>
      </p:sp>
      <p:sp>
        <p:nvSpPr>
          <p:cNvPr id="194781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Textmasterformate durch Klicken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</a:p>
        </p:txBody>
      </p:sp>
      <p:sp>
        <p:nvSpPr>
          <p:cNvPr id="194782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Titelmasterformat durch Klicken bearbeiten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h/url?sa=i&amp;rct=j&amp;q=&amp;esrc=s&amp;source=images&amp;cd=&amp;cad=rja&amp;uact=8&amp;ved=0ahUKEwiP3r3_xbLSAhVCWBoKHbcyBRUQjRwIBw&amp;url=http%3A%2F%2Fwww.oagkreisunna.de%2F2013%2F05%2F08%2F34582%2F&amp;bvm=bv.148073327,d.d2s&amp;psig=AFQjCNH2CDcKgMieqUDArEW5XRsHvWew6Q&amp;ust=1488362478184076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CH" b="1"/>
              <a:t>Allerlei Gefieder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0" y="5867400"/>
            <a:ext cx="9144000" cy="9906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de-DE" sz="2400">
              <a:latin typeface="Times New Roman" pitchFamily="18" charset="0"/>
            </a:endParaRPr>
          </a:p>
        </p:txBody>
      </p:sp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-1" y="5867400"/>
            <a:ext cx="2555777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400" b="1" dirty="0" smtClean="0"/>
              <a:t>Art</a:t>
            </a:r>
            <a:br>
              <a:rPr lang="de-CH" sz="2400" b="1" dirty="0" smtClean="0"/>
            </a:br>
            <a:r>
              <a:rPr lang="de-CH" sz="2400" b="1" dirty="0" smtClean="0"/>
              <a:t>Schnepfenvögel</a:t>
            </a:r>
            <a:endParaRPr lang="de-CH" sz="2400" b="1" dirty="0"/>
          </a:p>
        </p:txBody>
      </p:sp>
      <p:sp>
        <p:nvSpPr>
          <p:cNvPr id="115717" name="Text Box 5"/>
          <p:cNvSpPr txBox="1">
            <a:spLocks noChangeArrowheads="1"/>
          </p:cNvSpPr>
          <p:nvPr/>
        </p:nvSpPr>
        <p:spPr bwMode="auto">
          <a:xfrm>
            <a:off x="2861556" y="5934670"/>
            <a:ext cx="5976664" cy="78483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de-CH" sz="2400" b="1" dirty="0" smtClean="0">
                <a:solidFill>
                  <a:srgbClr val="FF0000"/>
                </a:solidFill>
              </a:rPr>
              <a:t>Waldschnepfe</a:t>
            </a:r>
            <a:br>
              <a:rPr lang="de-CH" sz="2400" b="1" dirty="0" smtClean="0">
                <a:solidFill>
                  <a:srgbClr val="FF0000"/>
                </a:solidFill>
              </a:rPr>
            </a:br>
            <a:r>
              <a:rPr lang="de-CH" sz="1050" b="1" dirty="0" smtClean="0">
                <a:solidFill>
                  <a:srgbClr val="FF0000"/>
                </a:solidFill>
              </a:rPr>
              <a:t>langer Schnabel (Stecher), Augen in der oberen </a:t>
            </a:r>
            <a:r>
              <a:rPr lang="de-CH" sz="1050" b="1" dirty="0">
                <a:solidFill>
                  <a:srgbClr val="FF0000"/>
                </a:solidFill>
              </a:rPr>
              <a:t>Kopfhälfte, </a:t>
            </a:r>
            <a:r>
              <a:rPr lang="de-CH" sz="1050" b="1" dirty="0" smtClean="0">
                <a:solidFill>
                  <a:srgbClr val="FF0000"/>
                </a:solidFill>
              </a:rPr>
              <a:t>Malerfedern, Schnepfenbart</a:t>
            </a:r>
            <a:br>
              <a:rPr lang="de-CH" sz="1050" b="1" dirty="0" smtClean="0">
                <a:solidFill>
                  <a:srgbClr val="FF0000"/>
                </a:solidFill>
              </a:rPr>
            </a:br>
            <a:r>
              <a:rPr lang="de-CH" sz="1050" b="1" dirty="0" smtClean="0">
                <a:solidFill>
                  <a:srgbClr val="FF0000"/>
                </a:solidFill>
              </a:rPr>
              <a:t>Unterscheidungsmerkmale zu Bekassine: Querstreifen </a:t>
            </a:r>
            <a:r>
              <a:rPr lang="de-CH" sz="1050" b="1" dirty="0">
                <a:solidFill>
                  <a:srgbClr val="FF0000"/>
                </a:solidFill>
              </a:rPr>
              <a:t>(Zügel</a:t>
            </a:r>
            <a:r>
              <a:rPr lang="de-CH" sz="1050" b="1" dirty="0" smtClean="0">
                <a:solidFill>
                  <a:srgbClr val="FF0000"/>
                </a:solidFill>
              </a:rPr>
              <a:t>) am Kopf</a:t>
            </a:r>
            <a:endParaRPr lang="de-CH" sz="1050" b="1" dirty="0">
              <a:solidFill>
                <a:srgbClr val="FF0000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" y="-30041"/>
            <a:ext cx="9131521" cy="58974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7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ChangeArrowheads="1"/>
          </p:cNvSpPr>
          <p:nvPr/>
        </p:nvSpPr>
        <p:spPr bwMode="auto">
          <a:xfrm>
            <a:off x="-35228" y="5822716"/>
            <a:ext cx="9179227" cy="1035283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de-DE" sz="2400">
              <a:latin typeface="Times New Roman" pitchFamily="18" charset="0"/>
            </a:endParaRPr>
          </a:p>
        </p:txBody>
      </p:sp>
      <p:sp>
        <p:nvSpPr>
          <p:cNvPr id="119811" name="Text Box 3"/>
          <p:cNvSpPr txBox="1">
            <a:spLocks noChangeArrowheads="1"/>
          </p:cNvSpPr>
          <p:nvPr/>
        </p:nvSpPr>
        <p:spPr bwMode="auto">
          <a:xfrm>
            <a:off x="0" y="5867400"/>
            <a:ext cx="2555776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400" b="1" dirty="0" smtClean="0"/>
              <a:t>Art</a:t>
            </a:r>
            <a:br>
              <a:rPr lang="de-CH" sz="2400" b="1" dirty="0" smtClean="0"/>
            </a:br>
            <a:r>
              <a:rPr lang="de-CH" sz="2400" b="1" dirty="0" smtClean="0"/>
              <a:t>Schnepfenvögel</a:t>
            </a:r>
            <a:endParaRPr lang="de-CH" sz="2400" b="1" dirty="0"/>
          </a:p>
        </p:txBody>
      </p:sp>
      <p:sp>
        <p:nvSpPr>
          <p:cNvPr id="119813" name="Text Box 5"/>
          <p:cNvSpPr txBox="1">
            <a:spLocks noChangeArrowheads="1"/>
          </p:cNvSpPr>
          <p:nvPr/>
        </p:nvSpPr>
        <p:spPr bwMode="auto">
          <a:xfrm>
            <a:off x="2901860" y="5877272"/>
            <a:ext cx="169386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de-CH" sz="2400" b="1" dirty="0">
                <a:solidFill>
                  <a:srgbClr val="FF0000"/>
                </a:solidFill>
              </a:rPr>
              <a:t>Bekassine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900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9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3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0" y="5867400"/>
            <a:ext cx="9144000" cy="9906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de-DE" sz="2400">
              <a:latin typeface="Times New Roman" pitchFamily="18" charset="0"/>
            </a:endParaRPr>
          </a:p>
        </p:txBody>
      </p:sp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0" y="5867400"/>
            <a:ext cx="2123728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400" b="1" dirty="0" smtClean="0"/>
              <a:t>Art</a:t>
            </a:r>
            <a:br>
              <a:rPr lang="de-CH" sz="2400" b="1" dirty="0" smtClean="0"/>
            </a:br>
            <a:r>
              <a:rPr lang="de-CH" sz="2400" b="1" dirty="0" smtClean="0"/>
              <a:t>Taubenvögel</a:t>
            </a:r>
            <a:endParaRPr lang="de-CH" sz="2400" b="1" dirty="0"/>
          </a:p>
        </p:txBody>
      </p:sp>
      <p:sp>
        <p:nvSpPr>
          <p:cNvPr id="121861" name="Text Box 5"/>
          <p:cNvSpPr txBox="1">
            <a:spLocks noChangeArrowheads="1"/>
          </p:cNvSpPr>
          <p:nvPr/>
        </p:nvSpPr>
        <p:spPr bwMode="auto">
          <a:xfrm>
            <a:off x="2438400" y="5867400"/>
            <a:ext cx="192722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de-CH" sz="2400" b="1">
                <a:solidFill>
                  <a:srgbClr val="FF0000"/>
                </a:solidFill>
              </a:rPr>
              <a:t>Ringeltaube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1"/>
            <a:ext cx="9144000" cy="58644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1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ChangeArrowheads="1"/>
          </p:cNvSpPr>
          <p:nvPr/>
        </p:nvSpPr>
        <p:spPr bwMode="auto">
          <a:xfrm>
            <a:off x="0" y="5867400"/>
            <a:ext cx="9144000" cy="9906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de-DE" sz="2400">
              <a:latin typeface="Times New Roman" pitchFamily="18" charset="0"/>
            </a:endParaRPr>
          </a:p>
        </p:txBody>
      </p:sp>
      <p:sp>
        <p:nvSpPr>
          <p:cNvPr id="123907" name="Text Box 3"/>
          <p:cNvSpPr txBox="1">
            <a:spLocks noChangeArrowheads="1"/>
          </p:cNvSpPr>
          <p:nvPr/>
        </p:nvSpPr>
        <p:spPr bwMode="auto">
          <a:xfrm>
            <a:off x="0" y="5867400"/>
            <a:ext cx="2123728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400" b="1" dirty="0"/>
              <a:t>Art</a:t>
            </a:r>
            <a:br>
              <a:rPr lang="de-CH" sz="2400" b="1" dirty="0"/>
            </a:br>
            <a:r>
              <a:rPr lang="de-CH" sz="2400" b="1" dirty="0" smtClean="0"/>
              <a:t>Taubenvögel</a:t>
            </a:r>
            <a:endParaRPr lang="de-CH" sz="2400" b="1" dirty="0"/>
          </a:p>
        </p:txBody>
      </p:sp>
      <p:sp>
        <p:nvSpPr>
          <p:cNvPr id="123909" name="Text Box 5"/>
          <p:cNvSpPr txBox="1">
            <a:spLocks noChangeArrowheads="1"/>
          </p:cNvSpPr>
          <p:nvPr/>
        </p:nvSpPr>
        <p:spPr bwMode="auto">
          <a:xfrm>
            <a:off x="2438400" y="5867400"/>
            <a:ext cx="20129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de-CH" sz="2400" b="1">
                <a:solidFill>
                  <a:srgbClr val="FF0000"/>
                </a:solidFill>
              </a:rPr>
              <a:t>Türkentaube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78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9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ChangeArrowheads="1"/>
          </p:cNvSpPr>
          <p:nvPr/>
        </p:nvSpPr>
        <p:spPr bwMode="auto">
          <a:xfrm>
            <a:off x="0" y="5867400"/>
            <a:ext cx="9144000" cy="9906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de-DE" sz="2400">
              <a:latin typeface="Times New Roman" pitchFamily="18" charset="0"/>
            </a:endParaRPr>
          </a:p>
        </p:txBody>
      </p:sp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0" y="5867400"/>
            <a:ext cx="2195736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400" b="1" dirty="0"/>
              <a:t>Art</a:t>
            </a:r>
            <a:br>
              <a:rPr lang="de-CH" sz="2400" b="1" dirty="0"/>
            </a:br>
            <a:r>
              <a:rPr lang="de-CH" sz="2400" b="1" dirty="0" smtClean="0"/>
              <a:t>Taubenvögel</a:t>
            </a:r>
            <a:endParaRPr lang="de-CH" sz="2400" b="1" dirty="0"/>
          </a:p>
        </p:txBody>
      </p:sp>
      <p:sp>
        <p:nvSpPr>
          <p:cNvPr id="125957" name="Text Box 5"/>
          <p:cNvSpPr txBox="1">
            <a:spLocks noChangeArrowheads="1"/>
          </p:cNvSpPr>
          <p:nvPr/>
        </p:nvSpPr>
        <p:spPr bwMode="auto">
          <a:xfrm>
            <a:off x="2438400" y="5867400"/>
            <a:ext cx="167322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de-CH" sz="2400" b="1">
                <a:solidFill>
                  <a:srgbClr val="FF0000"/>
                </a:solidFill>
              </a:rPr>
              <a:t>Hohltaube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87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5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7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ChangeArrowheads="1"/>
          </p:cNvSpPr>
          <p:nvPr/>
        </p:nvSpPr>
        <p:spPr bwMode="auto">
          <a:xfrm>
            <a:off x="0" y="5867400"/>
            <a:ext cx="9144000" cy="9906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de-DE" sz="2400">
              <a:latin typeface="Times New Roman" pitchFamily="18" charset="0"/>
            </a:endParaRPr>
          </a:p>
        </p:txBody>
      </p:sp>
      <p:sp>
        <p:nvSpPr>
          <p:cNvPr id="130051" name="Text Box 3"/>
          <p:cNvSpPr txBox="1">
            <a:spLocks noChangeArrowheads="1"/>
          </p:cNvSpPr>
          <p:nvPr/>
        </p:nvSpPr>
        <p:spPr bwMode="auto">
          <a:xfrm>
            <a:off x="0" y="5867400"/>
            <a:ext cx="2267744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400" b="1" dirty="0"/>
              <a:t>Art</a:t>
            </a:r>
            <a:br>
              <a:rPr lang="de-CH" sz="2400" b="1" dirty="0"/>
            </a:br>
            <a:r>
              <a:rPr lang="de-CH" sz="2400" b="1" dirty="0" smtClean="0"/>
              <a:t>Taubenvögel</a:t>
            </a:r>
            <a:endParaRPr lang="de-CH" sz="2400" b="1" dirty="0"/>
          </a:p>
        </p:txBody>
      </p:sp>
      <p:sp>
        <p:nvSpPr>
          <p:cNvPr id="130053" name="Text Box 5"/>
          <p:cNvSpPr txBox="1">
            <a:spLocks noChangeArrowheads="1"/>
          </p:cNvSpPr>
          <p:nvPr/>
        </p:nvSpPr>
        <p:spPr bwMode="auto">
          <a:xfrm>
            <a:off x="2438400" y="5867400"/>
            <a:ext cx="18430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de-CH" sz="2400" b="1">
                <a:solidFill>
                  <a:srgbClr val="FF0000"/>
                </a:solidFill>
              </a:rPr>
              <a:t>Turteltaube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49"/>
            <a:ext cx="9144000" cy="58560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0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3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ChangeArrowheads="1"/>
          </p:cNvSpPr>
          <p:nvPr/>
        </p:nvSpPr>
        <p:spPr bwMode="auto">
          <a:xfrm>
            <a:off x="0" y="5867400"/>
            <a:ext cx="9144000" cy="9906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de-DE" sz="2400">
              <a:latin typeface="Times New Roman" pitchFamily="18" charset="0"/>
            </a:endParaRPr>
          </a:p>
        </p:txBody>
      </p:sp>
      <p:sp>
        <p:nvSpPr>
          <p:cNvPr id="132099" name="Text Box 3"/>
          <p:cNvSpPr txBox="1">
            <a:spLocks noChangeArrowheads="1"/>
          </p:cNvSpPr>
          <p:nvPr/>
        </p:nvSpPr>
        <p:spPr bwMode="auto">
          <a:xfrm>
            <a:off x="0" y="5867400"/>
            <a:ext cx="1219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400" b="1"/>
              <a:t>Art</a:t>
            </a:r>
          </a:p>
        </p:txBody>
      </p:sp>
      <p:sp>
        <p:nvSpPr>
          <p:cNvPr id="132101" name="Text Box 5"/>
          <p:cNvSpPr txBox="1">
            <a:spLocks noChangeArrowheads="1"/>
          </p:cNvSpPr>
          <p:nvPr/>
        </p:nvSpPr>
        <p:spPr bwMode="auto">
          <a:xfrm>
            <a:off x="2438400" y="5867400"/>
            <a:ext cx="3717776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de-CH" sz="2400" b="1" dirty="0" smtClean="0">
                <a:solidFill>
                  <a:srgbClr val="FF0000"/>
                </a:solidFill>
              </a:rPr>
              <a:t>Graureiher (Fischreiher)</a:t>
            </a:r>
            <a:endParaRPr lang="de-CH" sz="2400" b="1" dirty="0">
              <a:solidFill>
                <a:srgbClr val="FF000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830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2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1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ChangeArrowheads="1"/>
          </p:cNvSpPr>
          <p:nvPr/>
        </p:nvSpPr>
        <p:spPr bwMode="auto">
          <a:xfrm>
            <a:off x="0" y="5867400"/>
            <a:ext cx="9144000" cy="9906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de-DE" sz="2400">
              <a:latin typeface="Times New Roman" pitchFamily="18" charset="0"/>
            </a:endParaRPr>
          </a:p>
        </p:txBody>
      </p:sp>
      <p:sp>
        <p:nvSpPr>
          <p:cNvPr id="132099" name="Text Box 3"/>
          <p:cNvSpPr txBox="1">
            <a:spLocks noChangeArrowheads="1"/>
          </p:cNvSpPr>
          <p:nvPr/>
        </p:nvSpPr>
        <p:spPr bwMode="auto">
          <a:xfrm>
            <a:off x="0" y="5867400"/>
            <a:ext cx="1219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400" b="1"/>
              <a:t>Art</a:t>
            </a:r>
          </a:p>
        </p:txBody>
      </p:sp>
      <p:sp>
        <p:nvSpPr>
          <p:cNvPr id="132101" name="Text Box 5"/>
          <p:cNvSpPr txBox="1">
            <a:spLocks noChangeArrowheads="1"/>
          </p:cNvSpPr>
          <p:nvPr/>
        </p:nvSpPr>
        <p:spPr bwMode="auto">
          <a:xfrm>
            <a:off x="2438400" y="5867400"/>
            <a:ext cx="2358338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de-CH" sz="2400" b="1" dirty="0" smtClean="0">
                <a:solidFill>
                  <a:srgbClr val="FF0000"/>
                </a:solidFill>
              </a:rPr>
              <a:t>Höckerschwan</a:t>
            </a:r>
            <a:endParaRPr lang="de-CH" sz="2400" b="1" dirty="0">
              <a:solidFill>
                <a:srgbClr val="FF000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71" y="25395"/>
            <a:ext cx="9144000" cy="588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48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2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1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ChangeArrowheads="1"/>
          </p:cNvSpPr>
          <p:nvPr/>
        </p:nvSpPr>
        <p:spPr bwMode="auto">
          <a:xfrm>
            <a:off x="0" y="5867400"/>
            <a:ext cx="9144000" cy="9906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de-DE" sz="2400">
              <a:latin typeface="Times New Roman" pitchFamily="18" charset="0"/>
            </a:endParaRPr>
          </a:p>
        </p:txBody>
      </p:sp>
      <p:sp>
        <p:nvSpPr>
          <p:cNvPr id="134147" name="Text Box 3"/>
          <p:cNvSpPr txBox="1">
            <a:spLocks noChangeArrowheads="1"/>
          </p:cNvSpPr>
          <p:nvPr/>
        </p:nvSpPr>
        <p:spPr bwMode="auto">
          <a:xfrm>
            <a:off x="0" y="5867400"/>
            <a:ext cx="1219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400" b="1"/>
              <a:t>Art</a:t>
            </a:r>
          </a:p>
        </p:txBody>
      </p:sp>
      <p:sp>
        <p:nvSpPr>
          <p:cNvPr id="134148" name="Text Box 4"/>
          <p:cNvSpPr txBox="1">
            <a:spLocks noChangeArrowheads="1"/>
          </p:cNvSpPr>
          <p:nvPr/>
        </p:nvSpPr>
        <p:spPr bwMode="auto">
          <a:xfrm>
            <a:off x="0" y="6324600"/>
            <a:ext cx="2286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000" b="1"/>
              <a:t>Rallen</a:t>
            </a:r>
          </a:p>
        </p:txBody>
      </p:sp>
      <p:sp>
        <p:nvSpPr>
          <p:cNvPr id="134149" name="Text Box 5"/>
          <p:cNvSpPr txBox="1">
            <a:spLocks noChangeArrowheads="1"/>
          </p:cNvSpPr>
          <p:nvPr/>
        </p:nvSpPr>
        <p:spPr bwMode="auto">
          <a:xfrm>
            <a:off x="2438400" y="5867400"/>
            <a:ext cx="37703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de-CH" sz="2400" b="1">
                <a:solidFill>
                  <a:srgbClr val="FF0000"/>
                </a:solidFill>
              </a:rPr>
              <a:t>Grünfüssiges Teichhuhn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26"/>
            <a:ext cx="9144000" cy="5906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9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ChangeArrowheads="1"/>
          </p:cNvSpPr>
          <p:nvPr/>
        </p:nvSpPr>
        <p:spPr bwMode="auto">
          <a:xfrm>
            <a:off x="0" y="5867400"/>
            <a:ext cx="9144000" cy="9906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de-DE" sz="2400">
              <a:latin typeface="Times New Roman" pitchFamily="18" charset="0"/>
            </a:endParaRPr>
          </a:p>
        </p:txBody>
      </p:sp>
      <p:sp>
        <p:nvSpPr>
          <p:cNvPr id="136195" name="Text Box 3"/>
          <p:cNvSpPr txBox="1">
            <a:spLocks noChangeArrowheads="1"/>
          </p:cNvSpPr>
          <p:nvPr/>
        </p:nvSpPr>
        <p:spPr bwMode="auto">
          <a:xfrm>
            <a:off x="0" y="5867400"/>
            <a:ext cx="1219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400" b="1"/>
              <a:t>Art</a:t>
            </a:r>
          </a:p>
        </p:txBody>
      </p:sp>
      <p:sp>
        <p:nvSpPr>
          <p:cNvPr id="136196" name="Text Box 4"/>
          <p:cNvSpPr txBox="1">
            <a:spLocks noChangeArrowheads="1"/>
          </p:cNvSpPr>
          <p:nvPr/>
        </p:nvSpPr>
        <p:spPr bwMode="auto">
          <a:xfrm>
            <a:off x="0" y="6324600"/>
            <a:ext cx="2286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000" b="1"/>
              <a:t>Ralle</a:t>
            </a:r>
          </a:p>
        </p:txBody>
      </p:sp>
      <p:sp>
        <p:nvSpPr>
          <p:cNvPr id="136197" name="Text Box 5"/>
          <p:cNvSpPr txBox="1">
            <a:spLocks noChangeArrowheads="1"/>
          </p:cNvSpPr>
          <p:nvPr/>
        </p:nvSpPr>
        <p:spPr bwMode="auto">
          <a:xfrm>
            <a:off x="2438400" y="5867400"/>
            <a:ext cx="189706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de-CH" sz="2400" b="1">
                <a:solidFill>
                  <a:srgbClr val="FF0000"/>
                </a:solidFill>
              </a:rPr>
              <a:t>Wasserralle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37" y="16849"/>
            <a:ext cx="9144000" cy="5882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6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5867400"/>
            <a:ext cx="9144000" cy="9906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de-DE" sz="2400">
              <a:latin typeface="Times New Roman" pitchFamily="18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5867400"/>
            <a:ext cx="1219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400" b="1"/>
              <a:t>Art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0" y="6324600"/>
            <a:ext cx="2286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000" b="1"/>
              <a:t>Raufusshühner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2438400" y="5867400"/>
            <a:ext cx="16065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de-CH" sz="2400" b="1">
                <a:solidFill>
                  <a:srgbClr val="FF0000"/>
                </a:solidFill>
              </a:rPr>
              <a:t>Auerhahn</a:t>
            </a: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0"/>
            <a:ext cx="9144000" cy="586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ChangeArrowheads="1"/>
          </p:cNvSpPr>
          <p:nvPr/>
        </p:nvSpPr>
        <p:spPr bwMode="auto">
          <a:xfrm>
            <a:off x="0" y="5867400"/>
            <a:ext cx="9144000" cy="9906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de-DE" sz="2400">
              <a:latin typeface="Times New Roman" pitchFamily="18" charset="0"/>
            </a:endParaRPr>
          </a:p>
        </p:txBody>
      </p:sp>
      <p:sp>
        <p:nvSpPr>
          <p:cNvPr id="138243" name="Text Box 3"/>
          <p:cNvSpPr txBox="1">
            <a:spLocks noChangeArrowheads="1"/>
          </p:cNvSpPr>
          <p:nvPr/>
        </p:nvSpPr>
        <p:spPr bwMode="auto">
          <a:xfrm>
            <a:off x="0" y="5867400"/>
            <a:ext cx="1219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400" b="1"/>
              <a:t>Art</a:t>
            </a:r>
          </a:p>
        </p:txBody>
      </p:sp>
      <p:sp>
        <p:nvSpPr>
          <p:cNvPr id="138244" name="Text Box 4"/>
          <p:cNvSpPr txBox="1">
            <a:spLocks noChangeArrowheads="1"/>
          </p:cNvSpPr>
          <p:nvPr/>
        </p:nvSpPr>
        <p:spPr bwMode="auto">
          <a:xfrm>
            <a:off x="0" y="6324600"/>
            <a:ext cx="2286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000" b="1"/>
              <a:t>Ralle</a:t>
            </a:r>
          </a:p>
        </p:txBody>
      </p:sp>
      <p:sp>
        <p:nvSpPr>
          <p:cNvPr id="138245" name="Text Box 5"/>
          <p:cNvSpPr txBox="1">
            <a:spLocks noChangeArrowheads="1"/>
          </p:cNvSpPr>
          <p:nvPr/>
        </p:nvSpPr>
        <p:spPr bwMode="auto">
          <a:xfrm>
            <a:off x="2438400" y="5867400"/>
            <a:ext cx="17414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de-CH" sz="2400" b="1">
                <a:solidFill>
                  <a:srgbClr val="FF0000"/>
                </a:solidFill>
              </a:rPr>
              <a:t>Blässhuhn</a:t>
            </a:r>
          </a:p>
        </p:txBody>
      </p:sp>
      <p:pic>
        <p:nvPicPr>
          <p:cNvPr id="138247" name="Picture 7" descr="49893535_bc018c6a72_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862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5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ChangeArrowheads="1"/>
          </p:cNvSpPr>
          <p:nvPr/>
        </p:nvSpPr>
        <p:spPr bwMode="auto">
          <a:xfrm>
            <a:off x="0" y="5867400"/>
            <a:ext cx="9144000" cy="9906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de-DE" sz="2400">
              <a:latin typeface="Times New Roman" pitchFamily="18" charset="0"/>
            </a:endParaRPr>
          </a:p>
        </p:txBody>
      </p:sp>
      <p:sp>
        <p:nvSpPr>
          <p:cNvPr id="140291" name="Text Box 3"/>
          <p:cNvSpPr txBox="1">
            <a:spLocks noChangeArrowheads="1"/>
          </p:cNvSpPr>
          <p:nvPr/>
        </p:nvSpPr>
        <p:spPr bwMode="auto">
          <a:xfrm>
            <a:off x="0" y="5867400"/>
            <a:ext cx="1219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400" b="1"/>
              <a:t>Art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/>
        </p:nvSpPr>
        <p:spPr bwMode="auto">
          <a:xfrm>
            <a:off x="0" y="6324600"/>
            <a:ext cx="2286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de-DE" sz="2000" b="1"/>
          </a:p>
        </p:txBody>
      </p:sp>
      <p:sp>
        <p:nvSpPr>
          <p:cNvPr id="140293" name="Text Box 5"/>
          <p:cNvSpPr txBox="1">
            <a:spLocks noChangeArrowheads="1"/>
          </p:cNvSpPr>
          <p:nvPr/>
        </p:nvSpPr>
        <p:spPr bwMode="auto">
          <a:xfrm>
            <a:off x="2438400" y="5867400"/>
            <a:ext cx="24034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de-CH" sz="2400" b="1">
                <a:solidFill>
                  <a:srgbClr val="FF0000"/>
                </a:solidFill>
              </a:rPr>
              <a:t>Haubentaucher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09"/>
            <a:ext cx="9144000" cy="58830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3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ChangeArrowheads="1"/>
          </p:cNvSpPr>
          <p:nvPr/>
        </p:nvSpPr>
        <p:spPr bwMode="auto">
          <a:xfrm>
            <a:off x="0" y="5867400"/>
            <a:ext cx="9144000" cy="9906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de-DE" sz="2400">
              <a:latin typeface="Times New Roman" pitchFamily="18" charset="0"/>
            </a:endParaRPr>
          </a:p>
        </p:txBody>
      </p:sp>
      <p:sp>
        <p:nvSpPr>
          <p:cNvPr id="142339" name="Text Box 3"/>
          <p:cNvSpPr txBox="1">
            <a:spLocks noChangeArrowheads="1"/>
          </p:cNvSpPr>
          <p:nvPr/>
        </p:nvSpPr>
        <p:spPr bwMode="auto">
          <a:xfrm>
            <a:off x="0" y="5867400"/>
            <a:ext cx="1219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400" b="1"/>
              <a:t>Art</a:t>
            </a:r>
          </a:p>
        </p:txBody>
      </p:sp>
      <p:sp>
        <p:nvSpPr>
          <p:cNvPr id="142340" name="Text Box 4"/>
          <p:cNvSpPr txBox="1">
            <a:spLocks noChangeArrowheads="1"/>
          </p:cNvSpPr>
          <p:nvPr/>
        </p:nvSpPr>
        <p:spPr bwMode="auto">
          <a:xfrm>
            <a:off x="0" y="6324600"/>
            <a:ext cx="2286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000" b="1" dirty="0"/>
              <a:t>Rabenvögel</a:t>
            </a:r>
          </a:p>
        </p:txBody>
      </p:sp>
      <p:sp>
        <p:nvSpPr>
          <p:cNvPr id="142341" name="Text Box 5"/>
          <p:cNvSpPr txBox="1">
            <a:spLocks noChangeArrowheads="1"/>
          </p:cNvSpPr>
          <p:nvPr/>
        </p:nvSpPr>
        <p:spPr bwMode="auto">
          <a:xfrm>
            <a:off x="2438400" y="5867400"/>
            <a:ext cx="14890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de-CH" sz="2400" b="1">
                <a:solidFill>
                  <a:srgbClr val="FF0000"/>
                </a:solidFill>
              </a:rPr>
              <a:t>Kolkrabe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747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1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ChangeArrowheads="1"/>
          </p:cNvSpPr>
          <p:nvPr/>
        </p:nvSpPr>
        <p:spPr bwMode="auto">
          <a:xfrm>
            <a:off x="0" y="5867400"/>
            <a:ext cx="9144000" cy="9906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de-DE" sz="2400">
              <a:latin typeface="Times New Roman" pitchFamily="18" charset="0"/>
            </a:endParaRPr>
          </a:p>
        </p:txBody>
      </p:sp>
      <p:sp>
        <p:nvSpPr>
          <p:cNvPr id="146435" name="Text Box 3"/>
          <p:cNvSpPr txBox="1">
            <a:spLocks noChangeArrowheads="1"/>
          </p:cNvSpPr>
          <p:nvPr/>
        </p:nvSpPr>
        <p:spPr bwMode="auto">
          <a:xfrm>
            <a:off x="0" y="5867400"/>
            <a:ext cx="1219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400" b="1" dirty="0" smtClean="0"/>
              <a:t>Art</a:t>
            </a:r>
            <a:endParaRPr lang="de-CH" sz="2400" b="1" dirty="0"/>
          </a:p>
        </p:txBody>
      </p:sp>
      <p:sp>
        <p:nvSpPr>
          <p:cNvPr id="146436" name="Text Box 4"/>
          <p:cNvSpPr txBox="1">
            <a:spLocks noChangeArrowheads="1"/>
          </p:cNvSpPr>
          <p:nvPr/>
        </p:nvSpPr>
        <p:spPr bwMode="auto">
          <a:xfrm>
            <a:off x="0" y="6324600"/>
            <a:ext cx="2286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de-DE" sz="2000" b="1"/>
          </a:p>
        </p:txBody>
      </p:sp>
      <p:sp>
        <p:nvSpPr>
          <p:cNvPr id="146437" name="Text Box 5"/>
          <p:cNvSpPr txBox="1">
            <a:spLocks noChangeArrowheads="1"/>
          </p:cNvSpPr>
          <p:nvPr/>
        </p:nvSpPr>
        <p:spPr bwMode="auto">
          <a:xfrm>
            <a:off x="2438400" y="5867400"/>
            <a:ext cx="164306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de-CH" sz="2400" b="1">
                <a:solidFill>
                  <a:srgbClr val="FF0000"/>
                </a:solidFill>
              </a:rPr>
              <a:t>Saatkrähe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6324599"/>
            <a:ext cx="2286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000" b="1" dirty="0"/>
              <a:t>Rabenvögel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9" y="15732"/>
            <a:ext cx="9144000" cy="58915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6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7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0" y="5867400"/>
            <a:ext cx="9144000" cy="9906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de-DE" sz="2400">
              <a:latin typeface="Times New Roman" pitchFamily="18" charset="0"/>
            </a:endParaRPr>
          </a:p>
        </p:txBody>
      </p:sp>
      <p:sp>
        <p:nvSpPr>
          <p:cNvPr id="158723" name="Text Box 3"/>
          <p:cNvSpPr txBox="1">
            <a:spLocks noChangeArrowheads="1"/>
          </p:cNvSpPr>
          <p:nvPr/>
        </p:nvSpPr>
        <p:spPr bwMode="auto">
          <a:xfrm>
            <a:off x="0" y="5867400"/>
            <a:ext cx="1219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400" b="1"/>
              <a:t>Art</a:t>
            </a:r>
          </a:p>
        </p:txBody>
      </p:sp>
      <p:sp>
        <p:nvSpPr>
          <p:cNvPr id="158724" name="Text Box 4"/>
          <p:cNvSpPr txBox="1">
            <a:spLocks noChangeArrowheads="1"/>
          </p:cNvSpPr>
          <p:nvPr/>
        </p:nvSpPr>
        <p:spPr bwMode="auto">
          <a:xfrm>
            <a:off x="0" y="6324600"/>
            <a:ext cx="2286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000" b="1"/>
              <a:t>Rabenvögel</a:t>
            </a:r>
          </a:p>
        </p:txBody>
      </p:sp>
      <p:sp>
        <p:nvSpPr>
          <p:cNvPr id="158725" name="Text Box 5"/>
          <p:cNvSpPr txBox="1">
            <a:spLocks noChangeArrowheads="1"/>
          </p:cNvSpPr>
          <p:nvPr/>
        </p:nvSpPr>
        <p:spPr bwMode="auto">
          <a:xfrm>
            <a:off x="2438400" y="5867400"/>
            <a:ext cx="1828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de-CH" sz="2400" b="1">
                <a:solidFill>
                  <a:srgbClr val="FF0000"/>
                </a:solidFill>
              </a:rPr>
              <a:t>Nebelkrähe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45"/>
            <a:ext cx="9144000" cy="59020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8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5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ChangeArrowheads="1"/>
          </p:cNvSpPr>
          <p:nvPr/>
        </p:nvSpPr>
        <p:spPr bwMode="auto">
          <a:xfrm>
            <a:off x="0" y="5867400"/>
            <a:ext cx="9144000" cy="9906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de-DE" sz="2400">
              <a:latin typeface="Times New Roman" pitchFamily="18" charset="0"/>
            </a:endParaRPr>
          </a:p>
        </p:txBody>
      </p:sp>
      <p:sp>
        <p:nvSpPr>
          <p:cNvPr id="156675" name="Text Box 3"/>
          <p:cNvSpPr txBox="1">
            <a:spLocks noChangeArrowheads="1"/>
          </p:cNvSpPr>
          <p:nvPr/>
        </p:nvSpPr>
        <p:spPr bwMode="auto">
          <a:xfrm>
            <a:off x="0" y="5867400"/>
            <a:ext cx="1219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400" b="1"/>
              <a:t>Art</a:t>
            </a:r>
          </a:p>
        </p:txBody>
      </p:sp>
      <p:sp>
        <p:nvSpPr>
          <p:cNvPr id="156676" name="Text Box 4"/>
          <p:cNvSpPr txBox="1">
            <a:spLocks noChangeArrowheads="1"/>
          </p:cNvSpPr>
          <p:nvPr/>
        </p:nvSpPr>
        <p:spPr bwMode="auto">
          <a:xfrm>
            <a:off x="0" y="6324600"/>
            <a:ext cx="2286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000" b="1"/>
              <a:t>Rabenvögel</a:t>
            </a:r>
          </a:p>
        </p:txBody>
      </p:sp>
      <p:sp>
        <p:nvSpPr>
          <p:cNvPr id="156677" name="Text Box 5"/>
          <p:cNvSpPr txBox="1">
            <a:spLocks noChangeArrowheads="1"/>
          </p:cNvSpPr>
          <p:nvPr/>
        </p:nvSpPr>
        <p:spPr bwMode="auto">
          <a:xfrm>
            <a:off x="2438400" y="5867400"/>
            <a:ext cx="19304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de-CH" sz="2400" b="1">
                <a:solidFill>
                  <a:srgbClr val="FF0000"/>
                </a:solidFill>
              </a:rPr>
              <a:t>Rabenkrähe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87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6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7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ChangeArrowheads="1"/>
          </p:cNvSpPr>
          <p:nvPr/>
        </p:nvSpPr>
        <p:spPr bwMode="auto">
          <a:xfrm>
            <a:off x="0" y="5867400"/>
            <a:ext cx="9144000" cy="9906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de-DE" sz="2400">
              <a:latin typeface="Times New Roman" pitchFamily="18" charset="0"/>
            </a:endParaRPr>
          </a:p>
        </p:txBody>
      </p:sp>
      <p:sp>
        <p:nvSpPr>
          <p:cNvPr id="154627" name="Text Box 3"/>
          <p:cNvSpPr txBox="1">
            <a:spLocks noChangeArrowheads="1"/>
          </p:cNvSpPr>
          <p:nvPr/>
        </p:nvSpPr>
        <p:spPr bwMode="auto">
          <a:xfrm>
            <a:off x="0" y="5867400"/>
            <a:ext cx="1219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400" b="1"/>
              <a:t>Art</a:t>
            </a:r>
          </a:p>
        </p:txBody>
      </p:sp>
      <p:sp>
        <p:nvSpPr>
          <p:cNvPr id="154628" name="Text Box 4"/>
          <p:cNvSpPr txBox="1">
            <a:spLocks noChangeArrowheads="1"/>
          </p:cNvSpPr>
          <p:nvPr/>
        </p:nvSpPr>
        <p:spPr bwMode="auto">
          <a:xfrm>
            <a:off x="0" y="6324600"/>
            <a:ext cx="2286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000" b="1"/>
              <a:t>Rabenvögel</a:t>
            </a:r>
          </a:p>
        </p:txBody>
      </p:sp>
      <p:sp>
        <p:nvSpPr>
          <p:cNvPr id="154629" name="Text Box 5"/>
          <p:cNvSpPr txBox="1">
            <a:spLocks noChangeArrowheads="1"/>
          </p:cNvSpPr>
          <p:nvPr/>
        </p:nvSpPr>
        <p:spPr bwMode="auto">
          <a:xfrm>
            <a:off x="2438400" y="5867400"/>
            <a:ext cx="10318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de-CH" sz="2400" b="1">
                <a:solidFill>
                  <a:srgbClr val="FF0000"/>
                </a:solidFill>
              </a:rPr>
              <a:t>Elster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969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4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9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ChangeArrowheads="1"/>
          </p:cNvSpPr>
          <p:nvPr/>
        </p:nvSpPr>
        <p:spPr bwMode="auto">
          <a:xfrm>
            <a:off x="0" y="5867400"/>
            <a:ext cx="9144000" cy="9906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de-DE" sz="2400">
              <a:latin typeface="Times New Roman" pitchFamily="18" charset="0"/>
            </a:endParaRPr>
          </a:p>
        </p:txBody>
      </p:sp>
      <p:sp>
        <p:nvSpPr>
          <p:cNvPr id="152579" name="Text Box 3"/>
          <p:cNvSpPr txBox="1">
            <a:spLocks noChangeArrowheads="1"/>
          </p:cNvSpPr>
          <p:nvPr/>
        </p:nvSpPr>
        <p:spPr bwMode="auto">
          <a:xfrm>
            <a:off x="0" y="5867400"/>
            <a:ext cx="1219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400" b="1"/>
              <a:t>Art</a:t>
            </a:r>
          </a:p>
        </p:txBody>
      </p:sp>
      <p:sp>
        <p:nvSpPr>
          <p:cNvPr id="152580" name="Text Box 4"/>
          <p:cNvSpPr txBox="1">
            <a:spLocks noChangeArrowheads="1"/>
          </p:cNvSpPr>
          <p:nvPr/>
        </p:nvSpPr>
        <p:spPr bwMode="auto">
          <a:xfrm>
            <a:off x="0" y="6324600"/>
            <a:ext cx="2286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000" b="1"/>
              <a:t>Rabenvögel</a:t>
            </a:r>
          </a:p>
        </p:txBody>
      </p:sp>
      <p:sp>
        <p:nvSpPr>
          <p:cNvPr id="152581" name="Text Box 5"/>
          <p:cNvSpPr txBox="1">
            <a:spLocks noChangeArrowheads="1"/>
          </p:cNvSpPr>
          <p:nvPr/>
        </p:nvSpPr>
        <p:spPr bwMode="auto">
          <a:xfrm>
            <a:off x="2438400" y="5867400"/>
            <a:ext cx="19113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de-CH" sz="2400" b="1">
                <a:solidFill>
                  <a:srgbClr val="FF0000"/>
                </a:solidFill>
              </a:rPr>
              <a:t>Eichelhäher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9119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2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1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ChangeArrowheads="1"/>
          </p:cNvSpPr>
          <p:nvPr/>
        </p:nvSpPr>
        <p:spPr bwMode="auto">
          <a:xfrm>
            <a:off x="0" y="5867400"/>
            <a:ext cx="9144000" cy="9906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de-DE" sz="2400">
              <a:latin typeface="Times New Roman" pitchFamily="18" charset="0"/>
            </a:endParaRPr>
          </a:p>
        </p:txBody>
      </p:sp>
      <p:sp>
        <p:nvSpPr>
          <p:cNvPr id="160771" name="Text Box 3"/>
          <p:cNvSpPr txBox="1">
            <a:spLocks noChangeArrowheads="1"/>
          </p:cNvSpPr>
          <p:nvPr/>
        </p:nvSpPr>
        <p:spPr bwMode="auto">
          <a:xfrm>
            <a:off x="0" y="5867400"/>
            <a:ext cx="1219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400" b="1"/>
              <a:t>Art</a:t>
            </a:r>
          </a:p>
        </p:txBody>
      </p:sp>
      <p:sp>
        <p:nvSpPr>
          <p:cNvPr id="160772" name="Text Box 4"/>
          <p:cNvSpPr txBox="1">
            <a:spLocks noChangeArrowheads="1"/>
          </p:cNvSpPr>
          <p:nvPr/>
        </p:nvSpPr>
        <p:spPr bwMode="auto">
          <a:xfrm>
            <a:off x="0" y="6324600"/>
            <a:ext cx="2286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000" b="1"/>
              <a:t>Rabenvögel</a:t>
            </a:r>
          </a:p>
        </p:txBody>
      </p:sp>
      <p:sp>
        <p:nvSpPr>
          <p:cNvPr id="160773" name="Text Box 5"/>
          <p:cNvSpPr txBox="1">
            <a:spLocks noChangeArrowheads="1"/>
          </p:cNvSpPr>
          <p:nvPr/>
        </p:nvSpPr>
        <p:spPr bwMode="auto">
          <a:xfrm>
            <a:off x="2438400" y="5867400"/>
            <a:ext cx="20970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de-CH" sz="2400" b="1">
                <a:solidFill>
                  <a:srgbClr val="FF0000"/>
                </a:solidFill>
              </a:rPr>
              <a:t>Tannenhäher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5"/>
            <a:ext cx="9144000" cy="5881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0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3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ChangeArrowheads="1"/>
          </p:cNvSpPr>
          <p:nvPr/>
        </p:nvSpPr>
        <p:spPr bwMode="auto">
          <a:xfrm>
            <a:off x="0" y="5867400"/>
            <a:ext cx="9144000" cy="9906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de-DE" sz="2400">
              <a:latin typeface="Times New Roman" pitchFamily="18" charset="0"/>
            </a:endParaRPr>
          </a:p>
        </p:txBody>
      </p:sp>
      <p:sp>
        <p:nvSpPr>
          <p:cNvPr id="162819" name="Text Box 3"/>
          <p:cNvSpPr txBox="1">
            <a:spLocks noChangeArrowheads="1"/>
          </p:cNvSpPr>
          <p:nvPr/>
        </p:nvSpPr>
        <p:spPr bwMode="auto">
          <a:xfrm>
            <a:off x="0" y="5867400"/>
            <a:ext cx="1219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400" b="1"/>
              <a:t>Art</a:t>
            </a:r>
          </a:p>
        </p:txBody>
      </p:sp>
      <p:sp>
        <p:nvSpPr>
          <p:cNvPr id="162820" name="Text Box 4"/>
          <p:cNvSpPr txBox="1">
            <a:spLocks noChangeArrowheads="1"/>
          </p:cNvSpPr>
          <p:nvPr/>
        </p:nvSpPr>
        <p:spPr bwMode="auto">
          <a:xfrm>
            <a:off x="0" y="6324600"/>
            <a:ext cx="2286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000" b="1"/>
              <a:t>Rabenvögel</a:t>
            </a:r>
          </a:p>
        </p:txBody>
      </p:sp>
      <p:sp>
        <p:nvSpPr>
          <p:cNvPr id="162821" name="Text Box 5"/>
          <p:cNvSpPr txBox="1">
            <a:spLocks noChangeArrowheads="1"/>
          </p:cNvSpPr>
          <p:nvPr/>
        </p:nvSpPr>
        <p:spPr bwMode="auto">
          <a:xfrm>
            <a:off x="2438400" y="5867400"/>
            <a:ext cx="18415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de-CH" sz="2400" b="1">
                <a:solidFill>
                  <a:srgbClr val="FF0000"/>
                </a:solidFill>
              </a:rPr>
              <a:t>Alpendohle</a:t>
            </a:r>
          </a:p>
        </p:txBody>
      </p:sp>
      <p:pic>
        <p:nvPicPr>
          <p:cNvPr id="162824" name="Picture 8" descr="Alpendoh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862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2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1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5867400"/>
            <a:ext cx="9144000" cy="9906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de-DE" sz="2400">
              <a:latin typeface="Times New Roman" pitchFamily="18" charset="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0" y="5867400"/>
            <a:ext cx="1219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400" b="1"/>
              <a:t>Art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0" y="6324600"/>
            <a:ext cx="2286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000" b="1"/>
              <a:t>Raufusshühner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2438400" y="5867400"/>
            <a:ext cx="15049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de-CH" sz="2400" b="1">
                <a:solidFill>
                  <a:srgbClr val="FF0000"/>
                </a:solidFill>
              </a:rPr>
              <a:t>Birkhahn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718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ChangeArrowheads="1"/>
          </p:cNvSpPr>
          <p:nvPr/>
        </p:nvSpPr>
        <p:spPr bwMode="auto">
          <a:xfrm>
            <a:off x="0" y="5867400"/>
            <a:ext cx="9144000" cy="9906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de-DE" sz="2400">
              <a:latin typeface="Times New Roman" pitchFamily="18" charset="0"/>
            </a:endParaRPr>
          </a:p>
        </p:txBody>
      </p:sp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0" y="5867400"/>
            <a:ext cx="1219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400" b="1"/>
              <a:t>Art</a:t>
            </a:r>
          </a:p>
        </p:txBody>
      </p:sp>
      <p:sp>
        <p:nvSpPr>
          <p:cNvPr id="164868" name="Text Box 4"/>
          <p:cNvSpPr txBox="1">
            <a:spLocks noChangeArrowheads="1"/>
          </p:cNvSpPr>
          <p:nvPr/>
        </p:nvSpPr>
        <p:spPr bwMode="auto">
          <a:xfrm>
            <a:off x="0" y="6324600"/>
            <a:ext cx="2286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000" b="1"/>
              <a:t>Rabenvögel</a:t>
            </a:r>
          </a:p>
        </p:txBody>
      </p:sp>
      <p:sp>
        <p:nvSpPr>
          <p:cNvPr id="164869" name="Text Box 5"/>
          <p:cNvSpPr txBox="1">
            <a:spLocks noChangeArrowheads="1"/>
          </p:cNvSpPr>
          <p:nvPr/>
        </p:nvSpPr>
        <p:spPr bwMode="auto">
          <a:xfrm>
            <a:off x="2438400" y="5867400"/>
            <a:ext cx="2859694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de-CH" sz="2400" b="1" dirty="0" smtClean="0">
                <a:solidFill>
                  <a:srgbClr val="FF0000"/>
                </a:solidFill>
              </a:rPr>
              <a:t>Dohle / Turmdohle</a:t>
            </a:r>
            <a:endParaRPr lang="de-CH" sz="2400" b="1" dirty="0">
              <a:solidFill>
                <a:srgbClr val="FF0000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9084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4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9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ChangeArrowheads="1"/>
          </p:cNvSpPr>
          <p:nvPr/>
        </p:nvSpPr>
        <p:spPr bwMode="auto">
          <a:xfrm>
            <a:off x="0" y="5867400"/>
            <a:ext cx="9144000" cy="9906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de-DE" sz="2400">
              <a:latin typeface="Times New Roman" pitchFamily="18" charset="0"/>
            </a:endParaRPr>
          </a:p>
        </p:txBody>
      </p:sp>
      <p:sp>
        <p:nvSpPr>
          <p:cNvPr id="166915" name="Text Box 3"/>
          <p:cNvSpPr txBox="1">
            <a:spLocks noChangeArrowheads="1"/>
          </p:cNvSpPr>
          <p:nvPr/>
        </p:nvSpPr>
        <p:spPr bwMode="auto">
          <a:xfrm>
            <a:off x="0" y="5867400"/>
            <a:ext cx="1219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400" b="1"/>
              <a:t>Art</a:t>
            </a:r>
          </a:p>
        </p:txBody>
      </p:sp>
      <p:sp>
        <p:nvSpPr>
          <p:cNvPr id="166916" name="Text Box 4"/>
          <p:cNvSpPr txBox="1">
            <a:spLocks noChangeArrowheads="1"/>
          </p:cNvSpPr>
          <p:nvPr/>
        </p:nvSpPr>
        <p:spPr bwMode="auto">
          <a:xfrm>
            <a:off x="0" y="6324600"/>
            <a:ext cx="2286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000" b="1"/>
              <a:t>Rabenvögel</a:t>
            </a:r>
          </a:p>
        </p:txBody>
      </p:sp>
      <p:sp>
        <p:nvSpPr>
          <p:cNvPr id="166917" name="Text Box 5"/>
          <p:cNvSpPr txBox="1">
            <a:spLocks noChangeArrowheads="1"/>
          </p:cNvSpPr>
          <p:nvPr/>
        </p:nvSpPr>
        <p:spPr bwMode="auto">
          <a:xfrm>
            <a:off x="2438400" y="5867400"/>
            <a:ext cx="18446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de-CH" sz="2400" b="1">
                <a:solidFill>
                  <a:srgbClr val="FF0000"/>
                </a:solidFill>
              </a:rPr>
              <a:t>Alpenkrähe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9004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6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7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ChangeArrowheads="1"/>
          </p:cNvSpPr>
          <p:nvPr/>
        </p:nvSpPr>
        <p:spPr bwMode="auto">
          <a:xfrm>
            <a:off x="0" y="5867400"/>
            <a:ext cx="9144000" cy="9906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de-DE" sz="2400">
              <a:latin typeface="Times New Roman" pitchFamily="18" charset="0"/>
            </a:endParaRPr>
          </a:p>
        </p:txBody>
      </p:sp>
      <p:sp>
        <p:nvSpPr>
          <p:cNvPr id="168963" name="Text Box 3"/>
          <p:cNvSpPr txBox="1">
            <a:spLocks noChangeArrowheads="1"/>
          </p:cNvSpPr>
          <p:nvPr/>
        </p:nvSpPr>
        <p:spPr bwMode="auto">
          <a:xfrm>
            <a:off x="0" y="5867400"/>
            <a:ext cx="1219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400" b="1"/>
              <a:t>Art</a:t>
            </a:r>
          </a:p>
        </p:txBody>
      </p:sp>
      <p:sp>
        <p:nvSpPr>
          <p:cNvPr id="168964" name="Text Box 4"/>
          <p:cNvSpPr txBox="1">
            <a:spLocks noChangeArrowheads="1"/>
          </p:cNvSpPr>
          <p:nvPr/>
        </p:nvSpPr>
        <p:spPr bwMode="auto">
          <a:xfrm>
            <a:off x="0" y="6324600"/>
            <a:ext cx="2286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000" b="1"/>
              <a:t>Schwimmente</a:t>
            </a:r>
          </a:p>
        </p:txBody>
      </p:sp>
      <p:sp>
        <p:nvSpPr>
          <p:cNvPr id="168965" name="Text Box 5"/>
          <p:cNvSpPr txBox="1">
            <a:spLocks noChangeArrowheads="1"/>
          </p:cNvSpPr>
          <p:nvPr/>
        </p:nvSpPr>
        <p:spPr bwMode="auto">
          <a:xfrm>
            <a:off x="2438400" y="5867400"/>
            <a:ext cx="16414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de-CH" sz="2400" b="1">
                <a:solidFill>
                  <a:srgbClr val="FF0000"/>
                </a:solidFill>
              </a:rPr>
              <a:t>Stockente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60"/>
            <a:ext cx="9144000" cy="5817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8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5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ChangeArrowheads="1"/>
          </p:cNvSpPr>
          <p:nvPr/>
        </p:nvSpPr>
        <p:spPr bwMode="auto">
          <a:xfrm>
            <a:off x="0" y="5867400"/>
            <a:ext cx="9144000" cy="9906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de-DE" sz="2400">
              <a:latin typeface="Times New Roman" pitchFamily="18" charset="0"/>
            </a:endParaRPr>
          </a:p>
        </p:txBody>
      </p:sp>
      <p:sp>
        <p:nvSpPr>
          <p:cNvPr id="171011" name="Text Box 3"/>
          <p:cNvSpPr txBox="1">
            <a:spLocks noChangeArrowheads="1"/>
          </p:cNvSpPr>
          <p:nvPr/>
        </p:nvSpPr>
        <p:spPr bwMode="auto">
          <a:xfrm>
            <a:off x="0" y="5867400"/>
            <a:ext cx="1219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400" b="1"/>
              <a:t>Art</a:t>
            </a:r>
          </a:p>
        </p:txBody>
      </p:sp>
      <p:sp>
        <p:nvSpPr>
          <p:cNvPr id="171012" name="Text Box 4"/>
          <p:cNvSpPr txBox="1">
            <a:spLocks noChangeArrowheads="1"/>
          </p:cNvSpPr>
          <p:nvPr/>
        </p:nvSpPr>
        <p:spPr bwMode="auto">
          <a:xfrm>
            <a:off x="0" y="6324600"/>
            <a:ext cx="2286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000" b="1"/>
              <a:t>Schwimmente</a:t>
            </a:r>
          </a:p>
        </p:txBody>
      </p:sp>
      <p:sp>
        <p:nvSpPr>
          <p:cNvPr id="171013" name="Text Box 5"/>
          <p:cNvSpPr txBox="1">
            <a:spLocks noChangeArrowheads="1"/>
          </p:cNvSpPr>
          <p:nvPr/>
        </p:nvSpPr>
        <p:spPr bwMode="auto">
          <a:xfrm>
            <a:off x="2438400" y="5867400"/>
            <a:ext cx="1574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de-CH" sz="2400" b="1">
                <a:solidFill>
                  <a:srgbClr val="FF0000"/>
                </a:solidFill>
              </a:rPr>
              <a:t>Krickente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815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3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ChangeArrowheads="1"/>
          </p:cNvSpPr>
          <p:nvPr/>
        </p:nvSpPr>
        <p:spPr bwMode="auto">
          <a:xfrm>
            <a:off x="0" y="5867400"/>
            <a:ext cx="9144000" cy="9906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de-DE" sz="2400">
              <a:latin typeface="Times New Roman" pitchFamily="18" charset="0"/>
            </a:endParaRPr>
          </a:p>
        </p:txBody>
      </p:sp>
      <p:sp>
        <p:nvSpPr>
          <p:cNvPr id="173059" name="Text Box 3"/>
          <p:cNvSpPr txBox="1">
            <a:spLocks noChangeArrowheads="1"/>
          </p:cNvSpPr>
          <p:nvPr/>
        </p:nvSpPr>
        <p:spPr bwMode="auto">
          <a:xfrm>
            <a:off x="0" y="5867400"/>
            <a:ext cx="1219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400" b="1"/>
              <a:t>Art</a:t>
            </a:r>
          </a:p>
        </p:txBody>
      </p:sp>
      <p:sp>
        <p:nvSpPr>
          <p:cNvPr id="173060" name="Text Box 4"/>
          <p:cNvSpPr txBox="1">
            <a:spLocks noChangeArrowheads="1"/>
          </p:cNvSpPr>
          <p:nvPr/>
        </p:nvSpPr>
        <p:spPr bwMode="auto">
          <a:xfrm>
            <a:off x="0" y="6324600"/>
            <a:ext cx="2286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000" b="1"/>
              <a:t>Schwimmente</a:t>
            </a:r>
          </a:p>
        </p:txBody>
      </p:sp>
      <p:sp>
        <p:nvSpPr>
          <p:cNvPr id="173061" name="Text Box 5"/>
          <p:cNvSpPr txBox="1">
            <a:spLocks noChangeArrowheads="1"/>
          </p:cNvSpPr>
          <p:nvPr/>
        </p:nvSpPr>
        <p:spPr bwMode="auto">
          <a:xfrm>
            <a:off x="2438400" y="5867400"/>
            <a:ext cx="155733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de-CH" sz="2400" b="1">
                <a:solidFill>
                  <a:srgbClr val="FF0000"/>
                </a:solidFill>
              </a:rPr>
              <a:t>Knäkente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913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3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1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ChangeArrowheads="1"/>
          </p:cNvSpPr>
          <p:nvPr/>
        </p:nvSpPr>
        <p:spPr bwMode="auto">
          <a:xfrm>
            <a:off x="0" y="5867400"/>
            <a:ext cx="9144000" cy="9906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de-DE" sz="2400">
              <a:latin typeface="Times New Roman" pitchFamily="18" charset="0"/>
            </a:endParaRPr>
          </a:p>
        </p:txBody>
      </p:sp>
      <p:sp>
        <p:nvSpPr>
          <p:cNvPr id="175107" name="Text Box 3"/>
          <p:cNvSpPr txBox="1">
            <a:spLocks noChangeArrowheads="1"/>
          </p:cNvSpPr>
          <p:nvPr/>
        </p:nvSpPr>
        <p:spPr bwMode="auto">
          <a:xfrm>
            <a:off x="0" y="5867400"/>
            <a:ext cx="1219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400" b="1"/>
              <a:t>Art</a:t>
            </a:r>
          </a:p>
        </p:txBody>
      </p:sp>
      <p:sp>
        <p:nvSpPr>
          <p:cNvPr id="175108" name="Text Box 4"/>
          <p:cNvSpPr txBox="1">
            <a:spLocks noChangeArrowheads="1"/>
          </p:cNvSpPr>
          <p:nvPr/>
        </p:nvSpPr>
        <p:spPr bwMode="auto">
          <a:xfrm>
            <a:off x="0" y="6324600"/>
            <a:ext cx="2286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000" b="1"/>
              <a:t>Schwimmente</a:t>
            </a:r>
          </a:p>
        </p:txBody>
      </p:sp>
      <p:sp>
        <p:nvSpPr>
          <p:cNvPr id="175109" name="Text Box 5"/>
          <p:cNvSpPr txBox="1">
            <a:spLocks noChangeArrowheads="1"/>
          </p:cNvSpPr>
          <p:nvPr/>
        </p:nvSpPr>
        <p:spPr bwMode="auto">
          <a:xfrm>
            <a:off x="2438400" y="5867400"/>
            <a:ext cx="221773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de-CH" sz="2400" b="1">
                <a:solidFill>
                  <a:srgbClr val="FF0000"/>
                </a:solidFill>
              </a:rPr>
              <a:t>Schnatterente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547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5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9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ChangeArrowheads="1"/>
          </p:cNvSpPr>
          <p:nvPr/>
        </p:nvSpPr>
        <p:spPr bwMode="auto">
          <a:xfrm>
            <a:off x="0" y="5867400"/>
            <a:ext cx="9144000" cy="9906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de-DE" sz="2400">
              <a:latin typeface="Times New Roman" pitchFamily="18" charset="0"/>
            </a:endParaRPr>
          </a:p>
        </p:txBody>
      </p:sp>
      <p:sp>
        <p:nvSpPr>
          <p:cNvPr id="177155" name="Text Box 3"/>
          <p:cNvSpPr txBox="1">
            <a:spLocks noChangeArrowheads="1"/>
          </p:cNvSpPr>
          <p:nvPr/>
        </p:nvSpPr>
        <p:spPr bwMode="auto">
          <a:xfrm>
            <a:off x="0" y="5867400"/>
            <a:ext cx="1219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400" b="1"/>
              <a:t>Art</a:t>
            </a:r>
          </a:p>
        </p:txBody>
      </p:sp>
      <p:sp>
        <p:nvSpPr>
          <p:cNvPr id="177156" name="Text Box 4"/>
          <p:cNvSpPr txBox="1">
            <a:spLocks noChangeArrowheads="1"/>
          </p:cNvSpPr>
          <p:nvPr/>
        </p:nvSpPr>
        <p:spPr bwMode="auto">
          <a:xfrm>
            <a:off x="0" y="6324600"/>
            <a:ext cx="2286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000" b="1"/>
              <a:t>Schwimmente</a:t>
            </a:r>
          </a:p>
        </p:txBody>
      </p:sp>
      <p:sp>
        <p:nvSpPr>
          <p:cNvPr id="177157" name="Text Box 5"/>
          <p:cNvSpPr txBox="1">
            <a:spLocks noChangeArrowheads="1"/>
          </p:cNvSpPr>
          <p:nvPr/>
        </p:nvSpPr>
        <p:spPr bwMode="auto">
          <a:xfrm>
            <a:off x="2438400" y="5867400"/>
            <a:ext cx="17938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de-CH" sz="2400" b="1">
                <a:solidFill>
                  <a:srgbClr val="FF0000"/>
                </a:solidFill>
              </a:rPr>
              <a:t>Spiessente</a:t>
            </a:r>
          </a:p>
        </p:txBody>
      </p:sp>
      <p:pic>
        <p:nvPicPr>
          <p:cNvPr id="177159" name="Picture 7" descr="Spiessente%2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949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7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ChangeArrowheads="1"/>
          </p:cNvSpPr>
          <p:nvPr/>
        </p:nvSpPr>
        <p:spPr bwMode="auto">
          <a:xfrm>
            <a:off x="0" y="5867400"/>
            <a:ext cx="9144000" cy="9906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de-DE" sz="2400">
              <a:latin typeface="Times New Roman" pitchFamily="18" charset="0"/>
            </a:endParaRPr>
          </a:p>
        </p:txBody>
      </p:sp>
      <p:sp>
        <p:nvSpPr>
          <p:cNvPr id="179203" name="Text Box 3"/>
          <p:cNvSpPr txBox="1">
            <a:spLocks noChangeArrowheads="1"/>
          </p:cNvSpPr>
          <p:nvPr/>
        </p:nvSpPr>
        <p:spPr bwMode="auto">
          <a:xfrm>
            <a:off x="0" y="5867400"/>
            <a:ext cx="1219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400" b="1"/>
              <a:t>Art</a:t>
            </a:r>
          </a:p>
        </p:txBody>
      </p:sp>
      <p:sp>
        <p:nvSpPr>
          <p:cNvPr id="179204" name="Text Box 4"/>
          <p:cNvSpPr txBox="1">
            <a:spLocks noChangeArrowheads="1"/>
          </p:cNvSpPr>
          <p:nvPr/>
        </p:nvSpPr>
        <p:spPr bwMode="auto">
          <a:xfrm>
            <a:off x="0" y="6324600"/>
            <a:ext cx="2286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000" b="1"/>
              <a:t>Schwimmente</a:t>
            </a:r>
          </a:p>
        </p:txBody>
      </p:sp>
      <p:sp>
        <p:nvSpPr>
          <p:cNvPr id="179205" name="Text Box 5"/>
          <p:cNvSpPr txBox="1">
            <a:spLocks noChangeArrowheads="1"/>
          </p:cNvSpPr>
          <p:nvPr/>
        </p:nvSpPr>
        <p:spPr bwMode="auto">
          <a:xfrm>
            <a:off x="2438400" y="5867400"/>
            <a:ext cx="16398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de-CH" sz="2400" b="1">
                <a:solidFill>
                  <a:srgbClr val="FF0000"/>
                </a:solidFill>
              </a:rPr>
              <a:t>Löffelenta</a:t>
            </a:r>
          </a:p>
        </p:txBody>
      </p:sp>
      <p:pic>
        <p:nvPicPr>
          <p:cNvPr id="179207" name="Picture 7" descr="Loeffelente%2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805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9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5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0" y="5867400"/>
            <a:ext cx="9144000" cy="9906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de-DE" sz="2400">
              <a:latin typeface="Times New Roman" pitchFamily="18" charset="0"/>
            </a:endParaRPr>
          </a:p>
        </p:txBody>
      </p:sp>
      <p:sp>
        <p:nvSpPr>
          <p:cNvPr id="181251" name="Text Box 3"/>
          <p:cNvSpPr txBox="1">
            <a:spLocks noChangeArrowheads="1"/>
          </p:cNvSpPr>
          <p:nvPr/>
        </p:nvSpPr>
        <p:spPr bwMode="auto">
          <a:xfrm>
            <a:off x="0" y="5867400"/>
            <a:ext cx="1219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400" b="1"/>
              <a:t>Art</a:t>
            </a:r>
          </a:p>
        </p:txBody>
      </p:sp>
      <p:sp>
        <p:nvSpPr>
          <p:cNvPr id="181252" name="Text Box 4"/>
          <p:cNvSpPr txBox="1">
            <a:spLocks noChangeArrowheads="1"/>
          </p:cNvSpPr>
          <p:nvPr/>
        </p:nvSpPr>
        <p:spPr bwMode="auto">
          <a:xfrm>
            <a:off x="0" y="6324600"/>
            <a:ext cx="2286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000" b="1"/>
              <a:t>Schwimmente</a:t>
            </a:r>
          </a:p>
        </p:txBody>
      </p:sp>
      <p:sp>
        <p:nvSpPr>
          <p:cNvPr id="181253" name="Text Box 5"/>
          <p:cNvSpPr txBox="1">
            <a:spLocks noChangeArrowheads="1"/>
          </p:cNvSpPr>
          <p:nvPr/>
        </p:nvSpPr>
        <p:spPr bwMode="auto">
          <a:xfrm>
            <a:off x="2438400" y="5867400"/>
            <a:ext cx="14716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de-CH" sz="2400" b="1">
                <a:solidFill>
                  <a:srgbClr val="FF0000"/>
                </a:solidFill>
              </a:rPr>
              <a:t>Pfeifente</a:t>
            </a:r>
          </a:p>
        </p:txBody>
      </p:sp>
      <p:pic>
        <p:nvPicPr>
          <p:cNvPr id="181255" name="Picture 7" descr="pfeiffen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876925"/>
          </a:xfrm>
          <a:prstGeom prst="rect">
            <a:avLst/>
          </a:prstGeom>
          <a:noFill/>
        </p:spPr>
      </p:pic>
      <p:pic>
        <p:nvPicPr>
          <p:cNvPr id="181257" name="Picture 9" descr="Pfeifente%2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587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1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3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ChangeArrowheads="1"/>
          </p:cNvSpPr>
          <p:nvPr/>
        </p:nvSpPr>
        <p:spPr bwMode="auto">
          <a:xfrm>
            <a:off x="0" y="5867400"/>
            <a:ext cx="9144000" cy="9906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de-DE" sz="2400">
              <a:latin typeface="Times New Roman" pitchFamily="18" charset="0"/>
            </a:endParaRPr>
          </a:p>
        </p:txBody>
      </p:sp>
      <p:sp>
        <p:nvSpPr>
          <p:cNvPr id="183299" name="Text Box 3"/>
          <p:cNvSpPr txBox="1">
            <a:spLocks noChangeArrowheads="1"/>
          </p:cNvSpPr>
          <p:nvPr/>
        </p:nvSpPr>
        <p:spPr bwMode="auto">
          <a:xfrm>
            <a:off x="0" y="5867400"/>
            <a:ext cx="1219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400" b="1"/>
              <a:t>Art</a:t>
            </a:r>
          </a:p>
        </p:txBody>
      </p:sp>
      <p:sp>
        <p:nvSpPr>
          <p:cNvPr id="183300" name="Text Box 4"/>
          <p:cNvSpPr txBox="1">
            <a:spLocks noChangeArrowheads="1"/>
          </p:cNvSpPr>
          <p:nvPr/>
        </p:nvSpPr>
        <p:spPr bwMode="auto">
          <a:xfrm>
            <a:off x="0" y="6324600"/>
            <a:ext cx="2286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000" b="1"/>
              <a:t>Schwimmente</a:t>
            </a:r>
          </a:p>
        </p:txBody>
      </p:sp>
      <p:sp>
        <p:nvSpPr>
          <p:cNvPr id="183301" name="Text Box 5"/>
          <p:cNvSpPr txBox="1">
            <a:spLocks noChangeArrowheads="1"/>
          </p:cNvSpPr>
          <p:nvPr/>
        </p:nvSpPr>
        <p:spPr bwMode="auto">
          <a:xfrm>
            <a:off x="2438400" y="5867400"/>
            <a:ext cx="4077816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de-CH" sz="2400" b="1" dirty="0" smtClean="0">
                <a:solidFill>
                  <a:srgbClr val="FF0000"/>
                </a:solidFill>
              </a:rPr>
              <a:t>Brandente (Brandgans)</a:t>
            </a:r>
            <a:endParaRPr lang="de-CH" sz="2400" b="1" dirty="0">
              <a:solidFill>
                <a:srgbClr val="FF0000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" y="-6927"/>
            <a:ext cx="9144000" cy="58743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3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1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0" y="5867400"/>
            <a:ext cx="9144000" cy="9906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de-DE" sz="2400">
              <a:latin typeface="Times New Roman" pitchFamily="18" charset="0"/>
            </a:endParaRPr>
          </a:p>
        </p:txBody>
      </p:sp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0" y="5867400"/>
            <a:ext cx="1219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400" b="1"/>
              <a:t>Art</a:t>
            </a:r>
          </a:p>
        </p:txBody>
      </p:sp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0" y="6324600"/>
            <a:ext cx="2286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000" b="1"/>
              <a:t>Raufusshühner</a:t>
            </a:r>
          </a:p>
        </p:txBody>
      </p:sp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2438400" y="5867400"/>
            <a:ext cx="3645768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de-CH" sz="2400" b="1" dirty="0" smtClean="0">
                <a:solidFill>
                  <a:srgbClr val="FF0000"/>
                </a:solidFill>
              </a:rPr>
              <a:t>Alpenschneehuhn</a:t>
            </a:r>
            <a:endParaRPr lang="de-CH" sz="2400" b="1" dirty="0">
              <a:solidFill>
                <a:srgbClr val="FF0000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87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5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7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ChangeArrowheads="1"/>
          </p:cNvSpPr>
          <p:nvPr/>
        </p:nvSpPr>
        <p:spPr bwMode="auto">
          <a:xfrm>
            <a:off x="0" y="5867400"/>
            <a:ext cx="9144000" cy="9906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de-DE" sz="2400">
              <a:latin typeface="Times New Roman" pitchFamily="18" charset="0"/>
            </a:endParaRPr>
          </a:p>
        </p:txBody>
      </p:sp>
      <p:sp>
        <p:nvSpPr>
          <p:cNvPr id="185347" name="Text Box 3"/>
          <p:cNvSpPr txBox="1">
            <a:spLocks noChangeArrowheads="1"/>
          </p:cNvSpPr>
          <p:nvPr/>
        </p:nvSpPr>
        <p:spPr bwMode="auto">
          <a:xfrm>
            <a:off x="0" y="5867400"/>
            <a:ext cx="1219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400" b="1"/>
              <a:t>Art</a:t>
            </a:r>
          </a:p>
        </p:txBody>
      </p:sp>
      <p:sp>
        <p:nvSpPr>
          <p:cNvPr id="185348" name="Text Box 4"/>
          <p:cNvSpPr txBox="1">
            <a:spLocks noChangeArrowheads="1"/>
          </p:cNvSpPr>
          <p:nvPr/>
        </p:nvSpPr>
        <p:spPr bwMode="auto">
          <a:xfrm>
            <a:off x="0" y="6324600"/>
            <a:ext cx="2286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000" b="1"/>
              <a:t>Tauchente</a:t>
            </a:r>
          </a:p>
        </p:txBody>
      </p:sp>
      <p:sp>
        <p:nvSpPr>
          <p:cNvPr id="185349" name="Text Box 5"/>
          <p:cNvSpPr txBox="1">
            <a:spLocks noChangeArrowheads="1"/>
          </p:cNvSpPr>
          <p:nvPr/>
        </p:nvSpPr>
        <p:spPr bwMode="auto">
          <a:xfrm>
            <a:off x="2438400" y="5867400"/>
            <a:ext cx="18430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de-CH" sz="2400" b="1">
                <a:solidFill>
                  <a:srgbClr val="FF0000"/>
                </a:solidFill>
              </a:rPr>
              <a:t>Kolbenente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0937" cy="5887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5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9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ChangeArrowheads="1"/>
          </p:cNvSpPr>
          <p:nvPr/>
        </p:nvSpPr>
        <p:spPr bwMode="auto">
          <a:xfrm>
            <a:off x="0" y="5867400"/>
            <a:ext cx="9144000" cy="9906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de-DE" sz="2400">
              <a:latin typeface="Times New Roman" pitchFamily="18" charset="0"/>
            </a:endParaRPr>
          </a:p>
        </p:txBody>
      </p:sp>
      <p:sp>
        <p:nvSpPr>
          <p:cNvPr id="187395" name="Text Box 3"/>
          <p:cNvSpPr txBox="1">
            <a:spLocks noChangeArrowheads="1"/>
          </p:cNvSpPr>
          <p:nvPr/>
        </p:nvSpPr>
        <p:spPr bwMode="auto">
          <a:xfrm>
            <a:off x="0" y="5867400"/>
            <a:ext cx="1219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400" b="1"/>
              <a:t>Art</a:t>
            </a:r>
          </a:p>
        </p:txBody>
      </p:sp>
      <p:sp>
        <p:nvSpPr>
          <p:cNvPr id="187396" name="Text Box 4"/>
          <p:cNvSpPr txBox="1">
            <a:spLocks noChangeArrowheads="1"/>
          </p:cNvSpPr>
          <p:nvPr/>
        </p:nvSpPr>
        <p:spPr bwMode="auto">
          <a:xfrm>
            <a:off x="0" y="6324600"/>
            <a:ext cx="2286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000" b="1"/>
              <a:t>Tauchente</a:t>
            </a:r>
          </a:p>
        </p:txBody>
      </p:sp>
      <p:sp>
        <p:nvSpPr>
          <p:cNvPr id="187397" name="Text Box 5"/>
          <p:cNvSpPr txBox="1">
            <a:spLocks noChangeArrowheads="1"/>
          </p:cNvSpPr>
          <p:nvPr/>
        </p:nvSpPr>
        <p:spPr bwMode="auto">
          <a:xfrm>
            <a:off x="2438400" y="5867400"/>
            <a:ext cx="176053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de-CH" sz="2400" b="1">
                <a:solidFill>
                  <a:srgbClr val="FF0000"/>
                </a:solidFill>
              </a:rPr>
              <a:t>Reiherente</a:t>
            </a:r>
          </a:p>
        </p:txBody>
      </p:sp>
      <p:pic>
        <p:nvPicPr>
          <p:cNvPr id="187399" name="Picture 7" descr="Reiherente%2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87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7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7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ChangeArrowheads="1"/>
          </p:cNvSpPr>
          <p:nvPr/>
        </p:nvSpPr>
        <p:spPr bwMode="auto">
          <a:xfrm>
            <a:off x="0" y="5867400"/>
            <a:ext cx="9144000" cy="9906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de-DE" sz="2400">
              <a:latin typeface="Times New Roman" pitchFamily="18" charset="0"/>
            </a:endParaRPr>
          </a:p>
        </p:txBody>
      </p:sp>
      <p:sp>
        <p:nvSpPr>
          <p:cNvPr id="189443" name="Text Box 3"/>
          <p:cNvSpPr txBox="1">
            <a:spLocks noChangeArrowheads="1"/>
          </p:cNvSpPr>
          <p:nvPr/>
        </p:nvSpPr>
        <p:spPr bwMode="auto">
          <a:xfrm>
            <a:off x="0" y="5867400"/>
            <a:ext cx="1219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400" b="1"/>
              <a:t>Art</a:t>
            </a:r>
          </a:p>
        </p:txBody>
      </p:sp>
      <p:sp>
        <p:nvSpPr>
          <p:cNvPr id="189444" name="Text Box 4"/>
          <p:cNvSpPr txBox="1">
            <a:spLocks noChangeArrowheads="1"/>
          </p:cNvSpPr>
          <p:nvPr/>
        </p:nvSpPr>
        <p:spPr bwMode="auto">
          <a:xfrm>
            <a:off x="0" y="6324600"/>
            <a:ext cx="2286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000" b="1"/>
              <a:t>Tauchente</a:t>
            </a:r>
          </a:p>
        </p:txBody>
      </p:sp>
      <p:sp>
        <p:nvSpPr>
          <p:cNvPr id="189445" name="Text Box 5"/>
          <p:cNvSpPr txBox="1">
            <a:spLocks noChangeArrowheads="1"/>
          </p:cNvSpPr>
          <p:nvPr/>
        </p:nvSpPr>
        <p:spPr bwMode="auto">
          <a:xfrm>
            <a:off x="2438400" y="5867400"/>
            <a:ext cx="15224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de-CH" sz="2400" b="1">
                <a:solidFill>
                  <a:srgbClr val="FF0000"/>
                </a:solidFill>
              </a:rPr>
              <a:t>Tafelente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644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9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5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ChangeArrowheads="1"/>
          </p:cNvSpPr>
          <p:nvPr/>
        </p:nvSpPr>
        <p:spPr bwMode="auto">
          <a:xfrm>
            <a:off x="0" y="5867400"/>
            <a:ext cx="9144000" cy="9906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de-DE" sz="2400">
              <a:latin typeface="Times New Roman" pitchFamily="18" charset="0"/>
            </a:endParaRPr>
          </a:p>
        </p:txBody>
      </p:sp>
      <p:sp>
        <p:nvSpPr>
          <p:cNvPr id="191491" name="Text Box 3"/>
          <p:cNvSpPr txBox="1">
            <a:spLocks noChangeArrowheads="1"/>
          </p:cNvSpPr>
          <p:nvPr/>
        </p:nvSpPr>
        <p:spPr bwMode="auto">
          <a:xfrm>
            <a:off x="0" y="5867400"/>
            <a:ext cx="1219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400" b="1"/>
              <a:t>Art</a:t>
            </a:r>
          </a:p>
        </p:txBody>
      </p:sp>
      <p:sp>
        <p:nvSpPr>
          <p:cNvPr id="191492" name="Text Box 4"/>
          <p:cNvSpPr txBox="1">
            <a:spLocks noChangeArrowheads="1"/>
          </p:cNvSpPr>
          <p:nvPr/>
        </p:nvSpPr>
        <p:spPr bwMode="auto">
          <a:xfrm>
            <a:off x="0" y="6324600"/>
            <a:ext cx="2286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000" b="1"/>
              <a:t>Tauchente</a:t>
            </a:r>
          </a:p>
        </p:txBody>
      </p:sp>
      <p:sp>
        <p:nvSpPr>
          <p:cNvPr id="191493" name="Text Box 5"/>
          <p:cNvSpPr txBox="1">
            <a:spLocks noChangeArrowheads="1"/>
          </p:cNvSpPr>
          <p:nvPr/>
        </p:nvSpPr>
        <p:spPr bwMode="auto">
          <a:xfrm>
            <a:off x="2438400" y="5867400"/>
            <a:ext cx="1708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de-CH" sz="2400" b="1">
                <a:solidFill>
                  <a:srgbClr val="FF0000"/>
                </a:solidFill>
              </a:rPr>
              <a:t>Schellente</a:t>
            </a:r>
          </a:p>
        </p:txBody>
      </p:sp>
      <p:pic>
        <p:nvPicPr>
          <p:cNvPr id="191499" name="Picture 11" descr="hwg001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87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1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3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ChangeArrowheads="1"/>
          </p:cNvSpPr>
          <p:nvPr/>
        </p:nvSpPr>
        <p:spPr bwMode="auto">
          <a:xfrm>
            <a:off x="0" y="5867400"/>
            <a:ext cx="9144000" cy="9906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de-DE" sz="2400">
              <a:latin typeface="Times New Roman" pitchFamily="18" charset="0"/>
            </a:endParaRPr>
          </a:p>
        </p:txBody>
      </p:sp>
      <p:sp>
        <p:nvSpPr>
          <p:cNvPr id="197635" name="Text Box 3"/>
          <p:cNvSpPr txBox="1">
            <a:spLocks noChangeArrowheads="1"/>
          </p:cNvSpPr>
          <p:nvPr/>
        </p:nvSpPr>
        <p:spPr bwMode="auto">
          <a:xfrm>
            <a:off x="0" y="5867400"/>
            <a:ext cx="1219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400" b="1"/>
              <a:t>Art</a:t>
            </a:r>
          </a:p>
        </p:txBody>
      </p:sp>
      <p:sp>
        <p:nvSpPr>
          <p:cNvPr id="197636" name="Text Box 4"/>
          <p:cNvSpPr txBox="1">
            <a:spLocks noChangeArrowheads="1"/>
          </p:cNvSpPr>
          <p:nvPr/>
        </p:nvSpPr>
        <p:spPr bwMode="auto">
          <a:xfrm>
            <a:off x="0" y="6324600"/>
            <a:ext cx="2286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000" b="1"/>
              <a:t>Säger</a:t>
            </a:r>
          </a:p>
        </p:txBody>
      </p:sp>
      <p:sp>
        <p:nvSpPr>
          <p:cNvPr id="197637" name="Text Box 5"/>
          <p:cNvSpPr txBox="1">
            <a:spLocks noChangeArrowheads="1"/>
          </p:cNvSpPr>
          <p:nvPr/>
        </p:nvSpPr>
        <p:spPr bwMode="auto">
          <a:xfrm>
            <a:off x="2438400" y="5867400"/>
            <a:ext cx="2781672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de-CH" sz="2400" b="1" dirty="0">
                <a:solidFill>
                  <a:srgbClr val="FF0000"/>
                </a:solidFill>
              </a:rPr>
              <a:t>Gänsesäger  </a:t>
            </a:r>
            <a:r>
              <a:rPr lang="de-CH" sz="2400" b="1" dirty="0" smtClean="0">
                <a:solidFill>
                  <a:srgbClr val="FF0000"/>
                </a:solidFill>
              </a:rPr>
              <a:t>♂ ♀</a:t>
            </a:r>
            <a:endParaRPr lang="de-CH" sz="2400" b="1" dirty="0">
              <a:solidFill>
                <a:srgbClr val="FF0000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78"/>
            <a:ext cx="9144000" cy="58793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7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7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ChangeArrowheads="1"/>
          </p:cNvSpPr>
          <p:nvPr/>
        </p:nvSpPr>
        <p:spPr bwMode="auto">
          <a:xfrm>
            <a:off x="-34191" y="5877272"/>
            <a:ext cx="9178191" cy="9906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de-DE" sz="2400">
              <a:latin typeface="Times New Roman" pitchFamily="18" charset="0"/>
            </a:endParaRPr>
          </a:p>
        </p:txBody>
      </p:sp>
      <p:sp>
        <p:nvSpPr>
          <p:cNvPr id="199683" name="Text Box 3"/>
          <p:cNvSpPr txBox="1">
            <a:spLocks noChangeArrowheads="1"/>
          </p:cNvSpPr>
          <p:nvPr/>
        </p:nvSpPr>
        <p:spPr bwMode="auto">
          <a:xfrm>
            <a:off x="0" y="5867400"/>
            <a:ext cx="1219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400" b="1"/>
              <a:t>Art</a:t>
            </a:r>
          </a:p>
        </p:txBody>
      </p:sp>
      <p:sp>
        <p:nvSpPr>
          <p:cNvPr id="199684" name="Text Box 4"/>
          <p:cNvSpPr txBox="1">
            <a:spLocks noChangeArrowheads="1"/>
          </p:cNvSpPr>
          <p:nvPr/>
        </p:nvSpPr>
        <p:spPr bwMode="auto">
          <a:xfrm>
            <a:off x="-34191" y="6324600"/>
            <a:ext cx="2286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000" b="1"/>
              <a:t>Säger</a:t>
            </a:r>
          </a:p>
        </p:txBody>
      </p:sp>
      <p:sp>
        <p:nvSpPr>
          <p:cNvPr id="199685" name="Text Box 5"/>
          <p:cNvSpPr txBox="1">
            <a:spLocks noChangeArrowheads="1"/>
          </p:cNvSpPr>
          <p:nvPr/>
        </p:nvSpPr>
        <p:spPr bwMode="auto">
          <a:xfrm>
            <a:off x="2438400" y="5867400"/>
            <a:ext cx="2421632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de-CH" sz="2400" b="1" dirty="0" smtClean="0">
                <a:solidFill>
                  <a:srgbClr val="FF0000"/>
                </a:solidFill>
              </a:rPr>
              <a:t>Mittelsäger </a:t>
            </a:r>
            <a:r>
              <a:rPr lang="he-IL" sz="2400" b="1" dirty="0" smtClean="0">
                <a:solidFill>
                  <a:srgbClr val="FF0000"/>
                </a:solidFill>
              </a:rPr>
              <a:t>♀</a:t>
            </a:r>
            <a:r>
              <a:rPr lang="de-CH" sz="2400" b="1" dirty="0" smtClean="0">
                <a:solidFill>
                  <a:srgbClr val="FF0000"/>
                </a:solidFill>
              </a:rPr>
              <a:t> </a:t>
            </a:r>
            <a:r>
              <a:rPr lang="he-IL" sz="2400" b="1" dirty="0" smtClean="0">
                <a:solidFill>
                  <a:srgbClr val="FF0000"/>
                </a:solidFill>
              </a:rPr>
              <a:t>♂</a:t>
            </a:r>
            <a:endParaRPr lang="de-CH" sz="2400" b="1" dirty="0">
              <a:solidFill>
                <a:srgbClr val="FF0000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498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9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5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ChangeArrowheads="1"/>
          </p:cNvSpPr>
          <p:nvPr/>
        </p:nvSpPr>
        <p:spPr bwMode="auto">
          <a:xfrm>
            <a:off x="0" y="5867400"/>
            <a:ext cx="9144000" cy="9906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de-DE" sz="2400">
              <a:latin typeface="Times New Roman" pitchFamily="18" charset="0"/>
            </a:endParaRPr>
          </a:p>
        </p:txBody>
      </p:sp>
      <p:sp>
        <p:nvSpPr>
          <p:cNvPr id="201731" name="Text Box 3"/>
          <p:cNvSpPr txBox="1">
            <a:spLocks noChangeArrowheads="1"/>
          </p:cNvSpPr>
          <p:nvPr/>
        </p:nvSpPr>
        <p:spPr bwMode="auto">
          <a:xfrm>
            <a:off x="0" y="5867400"/>
            <a:ext cx="1219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400" b="1"/>
              <a:t>Art</a:t>
            </a:r>
          </a:p>
        </p:txBody>
      </p:sp>
      <p:sp>
        <p:nvSpPr>
          <p:cNvPr id="201732" name="Text Box 4"/>
          <p:cNvSpPr txBox="1">
            <a:spLocks noChangeArrowheads="1"/>
          </p:cNvSpPr>
          <p:nvPr/>
        </p:nvSpPr>
        <p:spPr bwMode="auto">
          <a:xfrm>
            <a:off x="0" y="6324600"/>
            <a:ext cx="2286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de-DE" sz="2000" b="1"/>
          </a:p>
        </p:txBody>
      </p:sp>
      <p:sp>
        <p:nvSpPr>
          <p:cNvPr id="201733" name="Text Box 5"/>
          <p:cNvSpPr txBox="1">
            <a:spLocks noChangeArrowheads="1"/>
          </p:cNvSpPr>
          <p:nvPr/>
        </p:nvSpPr>
        <p:spPr bwMode="auto">
          <a:xfrm>
            <a:off x="2438400" y="5867400"/>
            <a:ext cx="16414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de-CH" sz="2400" b="1">
                <a:solidFill>
                  <a:srgbClr val="FF0000"/>
                </a:solidFill>
              </a:rPr>
              <a:t>Kormoran</a:t>
            </a:r>
          </a:p>
        </p:txBody>
      </p:sp>
      <p:pic>
        <p:nvPicPr>
          <p:cNvPr id="201735" name="Picture 7" descr="kormoran-velky-57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87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1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3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ChangeArrowheads="1"/>
          </p:cNvSpPr>
          <p:nvPr/>
        </p:nvSpPr>
        <p:spPr bwMode="auto">
          <a:xfrm>
            <a:off x="0" y="5867400"/>
            <a:ext cx="9144000" cy="9906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de-DE" sz="2400">
              <a:latin typeface="Times New Roman" pitchFamily="18" charset="0"/>
            </a:endParaRPr>
          </a:p>
        </p:txBody>
      </p:sp>
      <p:sp>
        <p:nvSpPr>
          <p:cNvPr id="203779" name="Text Box 3"/>
          <p:cNvSpPr txBox="1">
            <a:spLocks noChangeArrowheads="1"/>
          </p:cNvSpPr>
          <p:nvPr/>
        </p:nvSpPr>
        <p:spPr bwMode="auto">
          <a:xfrm>
            <a:off x="0" y="5867400"/>
            <a:ext cx="1219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400" b="1"/>
              <a:t>Art</a:t>
            </a:r>
          </a:p>
        </p:txBody>
      </p:sp>
      <p:sp>
        <p:nvSpPr>
          <p:cNvPr id="203780" name="Text Box 4"/>
          <p:cNvSpPr txBox="1">
            <a:spLocks noChangeArrowheads="1"/>
          </p:cNvSpPr>
          <p:nvPr/>
        </p:nvSpPr>
        <p:spPr bwMode="auto">
          <a:xfrm>
            <a:off x="0" y="6324600"/>
            <a:ext cx="2286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000" b="1"/>
              <a:t>Taggreiffvogel</a:t>
            </a:r>
          </a:p>
        </p:txBody>
      </p:sp>
      <p:sp>
        <p:nvSpPr>
          <p:cNvPr id="203781" name="Text Box 5"/>
          <p:cNvSpPr txBox="1">
            <a:spLocks noChangeArrowheads="1"/>
          </p:cNvSpPr>
          <p:nvPr/>
        </p:nvSpPr>
        <p:spPr bwMode="auto">
          <a:xfrm>
            <a:off x="2438400" y="5867400"/>
            <a:ext cx="25384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de-CH" sz="2400" b="1">
                <a:solidFill>
                  <a:srgbClr val="FF0000"/>
                </a:solidFill>
              </a:rPr>
              <a:t>Wespenbussard</a:t>
            </a:r>
          </a:p>
        </p:txBody>
      </p:sp>
      <p:pic>
        <p:nvPicPr>
          <p:cNvPr id="203783" name="Picture 7" descr="vcelojed-lesni-18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87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3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1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ChangeArrowheads="1"/>
          </p:cNvSpPr>
          <p:nvPr/>
        </p:nvSpPr>
        <p:spPr bwMode="auto">
          <a:xfrm>
            <a:off x="0" y="5867400"/>
            <a:ext cx="9144000" cy="9906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de-DE" sz="2400">
              <a:latin typeface="Times New Roman" pitchFamily="18" charset="0"/>
            </a:endParaRPr>
          </a:p>
        </p:txBody>
      </p:sp>
      <p:sp>
        <p:nvSpPr>
          <p:cNvPr id="205827" name="Text Box 3"/>
          <p:cNvSpPr txBox="1">
            <a:spLocks noChangeArrowheads="1"/>
          </p:cNvSpPr>
          <p:nvPr/>
        </p:nvSpPr>
        <p:spPr bwMode="auto">
          <a:xfrm>
            <a:off x="0" y="5867400"/>
            <a:ext cx="1219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400" b="1"/>
              <a:t>Art</a:t>
            </a:r>
          </a:p>
        </p:txBody>
      </p:sp>
      <p:sp>
        <p:nvSpPr>
          <p:cNvPr id="205828" name="Text Box 4"/>
          <p:cNvSpPr txBox="1">
            <a:spLocks noChangeArrowheads="1"/>
          </p:cNvSpPr>
          <p:nvPr/>
        </p:nvSpPr>
        <p:spPr bwMode="auto">
          <a:xfrm>
            <a:off x="0" y="6324600"/>
            <a:ext cx="2286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000" b="1"/>
              <a:t>Taggreiffvogel</a:t>
            </a:r>
          </a:p>
        </p:txBody>
      </p:sp>
      <p:sp>
        <p:nvSpPr>
          <p:cNvPr id="205829" name="Text Box 5"/>
          <p:cNvSpPr txBox="1">
            <a:spLocks noChangeArrowheads="1"/>
          </p:cNvSpPr>
          <p:nvPr/>
        </p:nvSpPr>
        <p:spPr bwMode="auto">
          <a:xfrm>
            <a:off x="2438400" y="5867400"/>
            <a:ext cx="1500732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de-CH" sz="2400" b="1" dirty="0" err="1" smtClean="0">
                <a:solidFill>
                  <a:srgbClr val="FF0000"/>
                </a:solidFill>
              </a:rPr>
              <a:t>Rotmilan</a:t>
            </a:r>
            <a:endParaRPr lang="de-CH" sz="2400" b="1" dirty="0">
              <a:solidFill>
                <a:srgbClr val="FF0000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993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9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ChangeArrowheads="1"/>
          </p:cNvSpPr>
          <p:nvPr/>
        </p:nvSpPr>
        <p:spPr bwMode="auto">
          <a:xfrm>
            <a:off x="0" y="5867400"/>
            <a:ext cx="9144000" cy="9906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de-DE" sz="2400">
              <a:latin typeface="Times New Roman" pitchFamily="18" charset="0"/>
            </a:endParaRPr>
          </a:p>
        </p:txBody>
      </p:sp>
      <p:sp>
        <p:nvSpPr>
          <p:cNvPr id="207875" name="Text Box 3"/>
          <p:cNvSpPr txBox="1">
            <a:spLocks noChangeArrowheads="1"/>
          </p:cNvSpPr>
          <p:nvPr/>
        </p:nvSpPr>
        <p:spPr bwMode="auto">
          <a:xfrm>
            <a:off x="0" y="5867400"/>
            <a:ext cx="1219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400" b="1"/>
              <a:t>Art</a:t>
            </a:r>
          </a:p>
        </p:txBody>
      </p:sp>
      <p:sp>
        <p:nvSpPr>
          <p:cNvPr id="207876" name="Text Box 4"/>
          <p:cNvSpPr txBox="1">
            <a:spLocks noChangeArrowheads="1"/>
          </p:cNvSpPr>
          <p:nvPr/>
        </p:nvSpPr>
        <p:spPr bwMode="auto">
          <a:xfrm>
            <a:off x="0" y="6324600"/>
            <a:ext cx="2286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000" b="1"/>
              <a:t>Taggreiffvogel</a:t>
            </a:r>
          </a:p>
        </p:txBody>
      </p:sp>
      <p:sp>
        <p:nvSpPr>
          <p:cNvPr id="207877" name="Text Box 5"/>
          <p:cNvSpPr txBox="1">
            <a:spLocks noChangeArrowheads="1"/>
          </p:cNvSpPr>
          <p:nvPr/>
        </p:nvSpPr>
        <p:spPr bwMode="auto">
          <a:xfrm>
            <a:off x="2438400" y="5867400"/>
            <a:ext cx="223651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de-CH" sz="2400" b="1" dirty="0" err="1" smtClean="0">
                <a:solidFill>
                  <a:srgbClr val="FF0000"/>
                </a:solidFill>
              </a:rPr>
              <a:t>Schwarzmilan</a:t>
            </a:r>
            <a:endParaRPr lang="de-CH" sz="2400" b="1" dirty="0">
              <a:solidFill>
                <a:srgbClr val="FF0000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799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7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7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ChangeArrowheads="1"/>
          </p:cNvSpPr>
          <p:nvPr/>
        </p:nvSpPr>
        <p:spPr bwMode="auto">
          <a:xfrm>
            <a:off x="0" y="5867400"/>
            <a:ext cx="9144000" cy="9906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de-DE" sz="2400">
              <a:latin typeface="Times New Roman" pitchFamily="18" charset="0"/>
            </a:endParaRPr>
          </a:p>
        </p:txBody>
      </p:sp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0" y="5867400"/>
            <a:ext cx="1219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400" b="1"/>
              <a:t>Art</a:t>
            </a:r>
          </a:p>
        </p:txBody>
      </p:sp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0" y="6324600"/>
            <a:ext cx="2286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000" b="1"/>
              <a:t>Raufusshühner</a:t>
            </a:r>
          </a:p>
        </p:txBody>
      </p:sp>
      <p:sp>
        <p:nvSpPr>
          <p:cNvPr id="107525" name="Text Box 5"/>
          <p:cNvSpPr txBox="1">
            <a:spLocks noChangeArrowheads="1"/>
          </p:cNvSpPr>
          <p:nvPr/>
        </p:nvSpPr>
        <p:spPr bwMode="auto">
          <a:xfrm>
            <a:off x="2438400" y="5867400"/>
            <a:ext cx="2997696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de-CH" sz="2400" b="1" dirty="0" smtClean="0">
                <a:solidFill>
                  <a:srgbClr val="FF0000"/>
                </a:solidFill>
              </a:rPr>
              <a:t>Haselhuhn Hahn</a:t>
            </a:r>
            <a:endParaRPr lang="de-CH" sz="2400" b="1" dirty="0">
              <a:solidFill>
                <a:srgbClr val="FF0000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84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7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5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ChangeArrowheads="1"/>
          </p:cNvSpPr>
          <p:nvPr/>
        </p:nvSpPr>
        <p:spPr bwMode="auto">
          <a:xfrm>
            <a:off x="0" y="5867400"/>
            <a:ext cx="9144000" cy="9906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de-DE" sz="2400">
              <a:latin typeface="Times New Roman" pitchFamily="18" charset="0"/>
            </a:endParaRPr>
          </a:p>
        </p:txBody>
      </p:sp>
      <p:sp>
        <p:nvSpPr>
          <p:cNvPr id="209923" name="Text Box 3"/>
          <p:cNvSpPr txBox="1">
            <a:spLocks noChangeArrowheads="1"/>
          </p:cNvSpPr>
          <p:nvPr/>
        </p:nvSpPr>
        <p:spPr bwMode="auto">
          <a:xfrm>
            <a:off x="0" y="5867400"/>
            <a:ext cx="1219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400" b="1"/>
              <a:t>Art</a:t>
            </a:r>
          </a:p>
        </p:txBody>
      </p:sp>
      <p:sp>
        <p:nvSpPr>
          <p:cNvPr id="209924" name="Text Box 4"/>
          <p:cNvSpPr txBox="1">
            <a:spLocks noChangeArrowheads="1"/>
          </p:cNvSpPr>
          <p:nvPr/>
        </p:nvSpPr>
        <p:spPr bwMode="auto">
          <a:xfrm>
            <a:off x="0" y="6324600"/>
            <a:ext cx="2286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000" b="1"/>
              <a:t>Taggreiffvogel</a:t>
            </a:r>
          </a:p>
        </p:txBody>
      </p:sp>
      <p:sp>
        <p:nvSpPr>
          <p:cNvPr id="209925" name="Text Box 5"/>
          <p:cNvSpPr txBox="1">
            <a:spLocks noChangeArrowheads="1"/>
          </p:cNvSpPr>
          <p:nvPr/>
        </p:nvSpPr>
        <p:spPr bwMode="auto">
          <a:xfrm>
            <a:off x="2438400" y="5867400"/>
            <a:ext cx="13017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de-CH" sz="2400" b="1">
                <a:solidFill>
                  <a:srgbClr val="FF0000"/>
                </a:solidFill>
              </a:rPr>
              <a:t>Habicht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92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9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5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ChangeArrowheads="1"/>
          </p:cNvSpPr>
          <p:nvPr/>
        </p:nvSpPr>
        <p:spPr bwMode="auto">
          <a:xfrm>
            <a:off x="0" y="5867400"/>
            <a:ext cx="9144000" cy="9906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de-DE" sz="2400">
              <a:latin typeface="Times New Roman" pitchFamily="18" charset="0"/>
            </a:endParaRPr>
          </a:p>
        </p:txBody>
      </p:sp>
      <p:sp>
        <p:nvSpPr>
          <p:cNvPr id="211971" name="Text Box 3"/>
          <p:cNvSpPr txBox="1">
            <a:spLocks noChangeArrowheads="1"/>
          </p:cNvSpPr>
          <p:nvPr/>
        </p:nvSpPr>
        <p:spPr bwMode="auto">
          <a:xfrm>
            <a:off x="0" y="5867400"/>
            <a:ext cx="1219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400" b="1"/>
              <a:t>Art</a:t>
            </a:r>
          </a:p>
        </p:txBody>
      </p:sp>
      <p:sp>
        <p:nvSpPr>
          <p:cNvPr id="211972" name="Text Box 4"/>
          <p:cNvSpPr txBox="1">
            <a:spLocks noChangeArrowheads="1"/>
          </p:cNvSpPr>
          <p:nvPr/>
        </p:nvSpPr>
        <p:spPr bwMode="auto">
          <a:xfrm>
            <a:off x="0" y="6324600"/>
            <a:ext cx="2286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000" b="1"/>
              <a:t>Taggreiffvogel</a:t>
            </a:r>
          </a:p>
        </p:txBody>
      </p:sp>
      <p:sp>
        <p:nvSpPr>
          <p:cNvPr id="211973" name="Text Box 5"/>
          <p:cNvSpPr txBox="1">
            <a:spLocks noChangeArrowheads="1"/>
          </p:cNvSpPr>
          <p:nvPr/>
        </p:nvSpPr>
        <p:spPr bwMode="auto">
          <a:xfrm>
            <a:off x="2438400" y="5867400"/>
            <a:ext cx="13366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de-CH" sz="2400" b="1">
                <a:solidFill>
                  <a:srgbClr val="FF0000"/>
                </a:solidFill>
              </a:rPr>
              <a:t>Sperber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903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1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3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ChangeArrowheads="1"/>
          </p:cNvSpPr>
          <p:nvPr/>
        </p:nvSpPr>
        <p:spPr bwMode="auto">
          <a:xfrm>
            <a:off x="0" y="5867400"/>
            <a:ext cx="9144000" cy="9906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de-DE" sz="2400">
              <a:latin typeface="Times New Roman" pitchFamily="18" charset="0"/>
            </a:endParaRPr>
          </a:p>
        </p:txBody>
      </p:sp>
      <p:sp>
        <p:nvSpPr>
          <p:cNvPr id="214019" name="Text Box 3"/>
          <p:cNvSpPr txBox="1">
            <a:spLocks noChangeArrowheads="1"/>
          </p:cNvSpPr>
          <p:nvPr/>
        </p:nvSpPr>
        <p:spPr bwMode="auto">
          <a:xfrm>
            <a:off x="0" y="5867400"/>
            <a:ext cx="1219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400" b="1"/>
              <a:t>Art</a:t>
            </a:r>
          </a:p>
        </p:txBody>
      </p:sp>
      <p:sp>
        <p:nvSpPr>
          <p:cNvPr id="214020" name="Text Box 4"/>
          <p:cNvSpPr txBox="1">
            <a:spLocks noChangeArrowheads="1"/>
          </p:cNvSpPr>
          <p:nvPr/>
        </p:nvSpPr>
        <p:spPr bwMode="auto">
          <a:xfrm>
            <a:off x="0" y="6324600"/>
            <a:ext cx="2286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000" b="1"/>
              <a:t>Taggreiffvogel</a:t>
            </a:r>
          </a:p>
        </p:txBody>
      </p:sp>
      <p:sp>
        <p:nvSpPr>
          <p:cNvPr id="214021" name="Text Box 5"/>
          <p:cNvSpPr txBox="1">
            <a:spLocks noChangeArrowheads="1"/>
          </p:cNvSpPr>
          <p:nvPr/>
        </p:nvSpPr>
        <p:spPr bwMode="auto">
          <a:xfrm>
            <a:off x="2438400" y="5867400"/>
            <a:ext cx="231933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de-CH" sz="2400" b="1">
                <a:solidFill>
                  <a:srgbClr val="FF0000"/>
                </a:solidFill>
              </a:rPr>
              <a:t>Mäusebussard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9027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4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21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ChangeArrowheads="1"/>
          </p:cNvSpPr>
          <p:nvPr/>
        </p:nvSpPr>
        <p:spPr bwMode="auto">
          <a:xfrm>
            <a:off x="0" y="5867400"/>
            <a:ext cx="9144000" cy="9906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de-DE" sz="2400">
              <a:latin typeface="Times New Roman" pitchFamily="18" charset="0"/>
            </a:endParaRPr>
          </a:p>
        </p:txBody>
      </p:sp>
      <p:sp>
        <p:nvSpPr>
          <p:cNvPr id="216067" name="Text Box 3"/>
          <p:cNvSpPr txBox="1">
            <a:spLocks noChangeArrowheads="1"/>
          </p:cNvSpPr>
          <p:nvPr/>
        </p:nvSpPr>
        <p:spPr bwMode="auto">
          <a:xfrm>
            <a:off x="0" y="5867400"/>
            <a:ext cx="1219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400" b="1"/>
              <a:t>Art</a:t>
            </a:r>
          </a:p>
        </p:txBody>
      </p:sp>
      <p:sp>
        <p:nvSpPr>
          <p:cNvPr id="216068" name="Text Box 4"/>
          <p:cNvSpPr txBox="1">
            <a:spLocks noChangeArrowheads="1"/>
          </p:cNvSpPr>
          <p:nvPr/>
        </p:nvSpPr>
        <p:spPr bwMode="auto">
          <a:xfrm>
            <a:off x="0" y="6324600"/>
            <a:ext cx="2286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000" b="1"/>
              <a:t>Taggreiffvogel</a:t>
            </a:r>
          </a:p>
        </p:txBody>
      </p:sp>
      <p:sp>
        <p:nvSpPr>
          <p:cNvPr id="216069" name="Text Box 5"/>
          <p:cNvSpPr txBox="1">
            <a:spLocks noChangeArrowheads="1"/>
          </p:cNvSpPr>
          <p:nvPr/>
        </p:nvSpPr>
        <p:spPr bwMode="auto">
          <a:xfrm>
            <a:off x="2438400" y="5867400"/>
            <a:ext cx="16573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de-CH" sz="2400" b="1">
                <a:solidFill>
                  <a:srgbClr val="FF0000"/>
                </a:solidFill>
              </a:rPr>
              <a:t>Steinadler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0"/>
            <a:ext cx="9144000" cy="5878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6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9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ChangeArrowheads="1"/>
          </p:cNvSpPr>
          <p:nvPr/>
        </p:nvSpPr>
        <p:spPr bwMode="auto">
          <a:xfrm>
            <a:off x="0" y="5867400"/>
            <a:ext cx="9144000" cy="9906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de-DE" sz="2400">
              <a:latin typeface="Times New Roman" pitchFamily="18" charset="0"/>
            </a:endParaRPr>
          </a:p>
        </p:txBody>
      </p:sp>
      <p:sp>
        <p:nvSpPr>
          <p:cNvPr id="218115" name="Text Box 3"/>
          <p:cNvSpPr txBox="1">
            <a:spLocks noChangeArrowheads="1"/>
          </p:cNvSpPr>
          <p:nvPr/>
        </p:nvSpPr>
        <p:spPr bwMode="auto">
          <a:xfrm>
            <a:off x="0" y="5867400"/>
            <a:ext cx="1219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400" b="1"/>
              <a:t>Art</a:t>
            </a:r>
          </a:p>
        </p:txBody>
      </p:sp>
      <p:sp>
        <p:nvSpPr>
          <p:cNvPr id="218116" name="Text Box 4"/>
          <p:cNvSpPr txBox="1">
            <a:spLocks noChangeArrowheads="1"/>
          </p:cNvSpPr>
          <p:nvPr/>
        </p:nvSpPr>
        <p:spPr bwMode="auto">
          <a:xfrm>
            <a:off x="0" y="6324600"/>
            <a:ext cx="2286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000" b="1"/>
              <a:t>Taggreiffvogel</a:t>
            </a:r>
          </a:p>
        </p:txBody>
      </p:sp>
      <p:sp>
        <p:nvSpPr>
          <p:cNvPr id="218117" name="Text Box 5"/>
          <p:cNvSpPr txBox="1">
            <a:spLocks noChangeArrowheads="1"/>
          </p:cNvSpPr>
          <p:nvPr/>
        </p:nvSpPr>
        <p:spPr bwMode="auto">
          <a:xfrm>
            <a:off x="2438400" y="5867400"/>
            <a:ext cx="145573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de-CH" sz="2400" b="1">
                <a:solidFill>
                  <a:srgbClr val="FF0000"/>
                </a:solidFill>
              </a:rPr>
              <a:t>Seeadler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0937" cy="58546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7" grpId="0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ChangeArrowheads="1"/>
          </p:cNvSpPr>
          <p:nvPr/>
        </p:nvSpPr>
        <p:spPr bwMode="auto">
          <a:xfrm>
            <a:off x="0" y="5867400"/>
            <a:ext cx="9144000" cy="9906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de-DE" sz="2400">
              <a:latin typeface="Times New Roman" pitchFamily="18" charset="0"/>
            </a:endParaRPr>
          </a:p>
        </p:txBody>
      </p:sp>
      <p:sp>
        <p:nvSpPr>
          <p:cNvPr id="218115" name="Text Box 3"/>
          <p:cNvSpPr txBox="1">
            <a:spLocks noChangeArrowheads="1"/>
          </p:cNvSpPr>
          <p:nvPr/>
        </p:nvSpPr>
        <p:spPr bwMode="auto">
          <a:xfrm>
            <a:off x="0" y="5867400"/>
            <a:ext cx="1219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400" b="1"/>
              <a:t>Art</a:t>
            </a:r>
          </a:p>
        </p:txBody>
      </p:sp>
      <p:sp>
        <p:nvSpPr>
          <p:cNvPr id="218116" name="Text Box 4"/>
          <p:cNvSpPr txBox="1">
            <a:spLocks noChangeArrowheads="1"/>
          </p:cNvSpPr>
          <p:nvPr/>
        </p:nvSpPr>
        <p:spPr bwMode="auto">
          <a:xfrm>
            <a:off x="0" y="6324600"/>
            <a:ext cx="2286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000" b="1"/>
              <a:t>Taggreiffvogel</a:t>
            </a:r>
          </a:p>
        </p:txBody>
      </p:sp>
      <p:sp>
        <p:nvSpPr>
          <p:cNvPr id="218117" name="Text Box 5"/>
          <p:cNvSpPr txBox="1">
            <a:spLocks noChangeArrowheads="1"/>
          </p:cNvSpPr>
          <p:nvPr/>
        </p:nvSpPr>
        <p:spPr bwMode="auto">
          <a:xfrm>
            <a:off x="2438400" y="5867400"/>
            <a:ext cx="153760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de-CH" sz="2400" b="1" dirty="0" smtClean="0">
                <a:solidFill>
                  <a:srgbClr val="FF0000"/>
                </a:solidFill>
              </a:rPr>
              <a:t>Bartgeier</a:t>
            </a:r>
            <a:endParaRPr lang="de-CH" sz="2400" b="1" dirty="0">
              <a:solidFill>
                <a:srgbClr val="FF000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5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84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7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ChangeArrowheads="1"/>
          </p:cNvSpPr>
          <p:nvPr/>
        </p:nvSpPr>
        <p:spPr bwMode="auto">
          <a:xfrm>
            <a:off x="0" y="5867400"/>
            <a:ext cx="9144000" cy="9906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de-DE" sz="2400">
              <a:latin typeface="Times New Roman" pitchFamily="18" charset="0"/>
            </a:endParaRPr>
          </a:p>
        </p:txBody>
      </p:sp>
      <p:sp>
        <p:nvSpPr>
          <p:cNvPr id="220163" name="Text Box 3"/>
          <p:cNvSpPr txBox="1">
            <a:spLocks noChangeArrowheads="1"/>
          </p:cNvSpPr>
          <p:nvPr/>
        </p:nvSpPr>
        <p:spPr bwMode="auto">
          <a:xfrm>
            <a:off x="0" y="5867400"/>
            <a:ext cx="1219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400" b="1"/>
              <a:t>Art</a:t>
            </a:r>
          </a:p>
        </p:txBody>
      </p:sp>
      <p:sp>
        <p:nvSpPr>
          <p:cNvPr id="220164" name="Text Box 4"/>
          <p:cNvSpPr txBox="1">
            <a:spLocks noChangeArrowheads="1"/>
          </p:cNvSpPr>
          <p:nvPr/>
        </p:nvSpPr>
        <p:spPr bwMode="auto">
          <a:xfrm>
            <a:off x="0" y="6324600"/>
            <a:ext cx="2286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000" b="1"/>
              <a:t>Taggreiffvogel</a:t>
            </a:r>
          </a:p>
        </p:txBody>
      </p:sp>
      <p:sp>
        <p:nvSpPr>
          <p:cNvPr id="220165" name="Text Box 5"/>
          <p:cNvSpPr txBox="1">
            <a:spLocks noChangeArrowheads="1"/>
          </p:cNvSpPr>
          <p:nvPr/>
        </p:nvSpPr>
        <p:spPr bwMode="auto">
          <a:xfrm>
            <a:off x="2438400" y="5867400"/>
            <a:ext cx="17414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de-CH" sz="2400" b="1">
                <a:solidFill>
                  <a:srgbClr val="FF0000"/>
                </a:solidFill>
              </a:rPr>
              <a:t>Kornweihe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846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0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5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ChangeArrowheads="1"/>
          </p:cNvSpPr>
          <p:nvPr/>
        </p:nvSpPr>
        <p:spPr bwMode="auto">
          <a:xfrm>
            <a:off x="0" y="5867400"/>
            <a:ext cx="9144000" cy="9906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de-DE" sz="2400">
              <a:latin typeface="Times New Roman" pitchFamily="18" charset="0"/>
            </a:endParaRPr>
          </a:p>
        </p:txBody>
      </p:sp>
      <p:sp>
        <p:nvSpPr>
          <p:cNvPr id="222211" name="Text Box 3"/>
          <p:cNvSpPr txBox="1">
            <a:spLocks noChangeArrowheads="1"/>
          </p:cNvSpPr>
          <p:nvPr/>
        </p:nvSpPr>
        <p:spPr bwMode="auto">
          <a:xfrm>
            <a:off x="0" y="5867400"/>
            <a:ext cx="1219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400" b="1"/>
              <a:t>Art</a:t>
            </a:r>
          </a:p>
        </p:txBody>
      </p:sp>
      <p:sp>
        <p:nvSpPr>
          <p:cNvPr id="222212" name="Text Box 4"/>
          <p:cNvSpPr txBox="1">
            <a:spLocks noChangeArrowheads="1"/>
          </p:cNvSpPr>
          <p:nvPr/>
        </p:nvSpPr>
        <p:spPr bwMode="auto">
          <a:xfrm>
            <a:off x="0" y="6324600"/>
            <a:ext cx="2286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000" b="1"/>
              <a:t>Taggreiffvogel</a:t>
            </a:r>
          </a:p>
        </p:txBody>
      </p:sp>
      <p:sp>
        <p:nvSpPr>
          <p:cNvPr id="222213" name="Text Box 5"/>
          <p:cNvSpPr txBox="1">
            <a:spLocks noChangeArrowheads="1"/>
          </p:cNvSpPr>
          <p:nvPr/>
        </p:nvSpPr>
        <p:spPr bwMode="auto">
          <a:xfrm>
            <a:off x="2438400" y="5867400"/>
            <a:ext cx="20970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de-CH" sz="2400" b="1">
                <a:solidFill>
                  <a:srgbClr val="FF0000"/>
                </a:solidFill>
              </a:rPr>
              <a:t>Wiesenweihe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710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2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3" grpId="0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ChangeArrowheads="1"/>
          </p:cNvSpPr>
          <p:nvPr/>
        </p:nvSpPr>
        <p:spPr bwMode="auto">
          <a:xfrm>
            <a:off x="0" y="5867400"/>
            <a:ext cx="9144000" cy="9906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de-DE" sz="2400">
              <a:latin typeface="Times New Roman" pitchFamily="18" charset="0"/>
            </a:endParaRPr>
          </a:p>
        </p:txBody>
      </p:sp>
      <p:sp>
        <p:nvSpPr>
          <p:cNvPr id="224259" name="Text Box 3"/>
          <p:cNvSpPr txBox="1">
            <a:spLocks noChangeArrowheads="1"/>
          </p:cNvSpPr>
          <p:nvPr/>
        </p:nvSpPr>
        <p:spPr bwMode="auto">
          <a:xfrm>
            <a:off x="0" y="5867400"/>
            <a:ext cx="1219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400" b="1"/>
              <a:t>Art</a:t>
            </a:r>
          </a:p>
        </p:txBody>
      </p:sp>
      <p:sp>
        <p:nvSpPr>
          <p:cNvPr id="224260" name="Text Box 4"/>
          <p:cNvSpPr txBox="1">
            <a:spLocks noChangeArrowheads="1"/>
          </p:cNvSpPr>
          <p:nvPr/>
        </p:nvSpPr>
        <p:spPr bwMode="auto">
          <a:xfrm>
            <a:off x="0" y="6324600"/>
            <a:ext cx="2286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000" b="1"/>
              <a:t>Taggreiffvogel</a:t>
            </a:r>
          </a:p>
        </p:txBody>
      </p:sp>
      <p:sp>
        <p:nvSpPr>
          <p:cNvPr id="224261" name="Text Box 5"/>
          <p:cNvSpPr txBox="1">
            <a:spLocks noChangeArrowheads="1"/>
          </p:cNvSpPr>
          <p:nvPr/>
        </p:nvSpPr>
        <p:spPr bwMode="auto">
          <a:xfrm>
            <a:off x="2438400" y="5867400"/>
            <a:ext cx="17414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de-CH" sz="2400" b="1">
                <a:solidFill>
                  <a:srgbClr val="FF0000"/>
                </a:solidFill>
              </a:rPr>
              <a:t>Rohrweihe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08"/>
            <a:ext cx="9144000" cy="5871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4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61" grpId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ChangeArrowheads="1"/>
          </p:cNvSpPr>
          <p:nvPr/>
        </p:nvSpPr>
        <p:spPr bwMode="auto">
          <a:xfrm>
            <a:off x="0" y="5867400"/>
            <a:ext cx="9144000" cy="9906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de-DE" sz="2400">
              <a:latin typeface="Times New Roman" pitchFamily="18" charset="0"/>
            </a:endParaRPr>
          </a:p>
        </p:txBody>
      </p:sp>
      <p:sp>
        <p:nvSpPr>
          <p:cNvPr id="226307" name="Text Box 3"/>
          <p:cNvSpPr txBox="1">
            <a:spLocks noChangeArrowheads="1"/>
          </p:cNvSpPr>
          <p:nvPr/>
        </p:nvSpPr>
        <p:spPr bwMode="auto">
          <a:xfrm>
            <a:off x="0" y="5867400"/>
            <a:ext cx="1219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400" b="1"/>
              <a:t>Art</a:t>
            </a:r>
          </a:p>
        </p:txBody>
      </p:sp>
      <p:sp>
        <p:nvSpPr>
          <p:cNvPr id="226308" name="Text Box 4"/>
          <p:cNvSpPr txBox="1">
            <a:spLocks noChangeArrowheads="1"/>
          </p:cNvSpPr>
          <p:nvPr/>
        </p:nvSpPr>
        <p:spPr bwMode="auto">
          <a:xfrm>
            <a:off x="0" y="6324600"/>
            <a:ext cx="2286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000" b="1"/>
              <a:t>Taggreiffvogel</a:t>
            </a:r>
          </a:p>
        </p:txBody>
      </p:sp>
      <p:sp>
        <p:nvSpPr>
          <p:cNvPr id="226309" name="Text Box 5"/>
          <p:cNvSpPr txBox="1">
            <a:spLocks noChangeArrowheads="1"/>
          </p:cNvSpPr>
          <p:nvPr/>
        </p:nvSpPr>
        <p:spPr bwMode="auto">
          <a:xfrm>
            <a:off x="2438400" y="5867400"/>
            <a:ext cx="19970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de-CH" sz="2400" b="1">
                <a:solidFill>
                  <a:srgbClr val="FF0000"/>
                </a:solidFill>
              </a:rPr>
              <a:t>Wanderfalke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7"/>
            <a:ext cx="9144000" cy="58609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6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9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ChangeArrowheads="1"/>
          </p:cNvSpPr>
          <p:nvPr/>
        </p:nvSpPr>
        <p:spPr bwMode="auto">
          <a:xfrm>
            <a:off x="-8452" y="5949280"/>
            <a:ext cx="9144000" cy="90805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de-DE" sz="2400">
              <a:latin typeface="Times New Roman" pitchFamily="18" charset="0"/>
            </a:endParaRPr>
          </a:p>
        </p:txBody>
      </p:sp>
      <p:sp>
        <p:nvSpPr>
          <p:cNvPr id="128003" name="Text Box 3"/>
          <p:cNvSpPr txBox="1">
            <a:spLocks noChangeArrowheads="1"/>
          </p:cNvSpPr>
          <p:nvPr/>
        </p:nvSpPr>
        <p:spPr bwMode="auto">
          <a:xfrm>
            <a:off x="0" y="5867400"/>
            <a:ext cx="2195736" cy="92333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lvl="0" eaLnBrk="0" hangingPunct="0">
              <a:spcBef>
                <a:spcPct val="50000"/>
              </a:spcBef>
            </a:pPr>
            <a:r>
              <a:rPr lang="de-CH" sz="2400" b="1" dirty="0" smtClean="0"/>
              <a:t>Art</a:t>
            </a:r>
          </a:p>
          <a:p>
            <a:pPr lvl="0" eaLnBrk="0" hangingPunct="0">
              <a:spcBef>
                <a:spcPct val="50000"/>
              </a:spcBef>
            </a:pPr>
            <a:r>
              <a:rPr lang="de-CH" sz="2000" b="1" dirty="0" smtClean="0">
                <a:solidFill>
                  <a:srgbClr val="FFFFFF"/>
                </a:solidFill>
              </a:rPr>
              <a:t>Raufusshühner</a:t>
            </a:r>
            <a:endParaRPr lang="de-CH" sz="2000" b="1" dirty="0">
              <a:solidFill>
                <a:srgbClr val="FFFFFF"/>
              </a:solidFill>
            </a:endParaRPr>
          </a:p>
        </p:txBody>
      </p:sp>
      <p:sp>
        <p:nvSpPr>
          <p:cNvPr id="128005" name="Text Box 5"/>
          <p:cNvSpPr txBox="1">
            <a:spLocks noChangeArrowheads="1"/>
          </p:cNvSpPr>
          <p:nvPr/>
        </p:nvSpPr>
        <p:spPr bwMode="auto">
          <a:xfrm>
            <a:off x="2438400" y="5867400"/>
            <a:ext cx="167163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de-CH" sz="2400" b="1">
                <a:solidFill>
                  <a:srgbClr val="FF0000"/>
                </a:solidFill>
              </a:rPr>
              <a:t>Steinhuhn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8"/>
            <a:ext cx="9144000" cy="59569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8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5" grpId="0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ChangeArrowheads="1"/>
          </p:cNvSpPr>
          <p:nvPr/>
        </p:nvSpPr>
        <p:spPr bwMode="auto">
          <a:xfrm>
            <a:off x="0" y="5867400"/>
            <a:ext cx="9144000" cy="9906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de-DE" sz="2400">
              <a:latin typeface="Times New Roman" pitchFamily="18" charset="0"/>
            </a:endParaRPr>
          </a:p>
        </p:txBody>
      </p:sp>
      <p:sp>
        <p:nvSpPr>
          <p:cNvPr id="228355" name="Text Box 3"/>
          <p:cNvSpPr txBox="1">
            <a:spLocks noChangeArrowheads="1"/>
          </p:cNvSpPr>
          <p:nvPr/>
        </p:nvSpPr>
        <p:spPr bwMode="auto">
          <a:xfrm>
            <a:off x="0" y="5867400"/>
            <a:ext cx="1219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400" b="1"/>
              <a:t>Art</a:t>
            </a:r>
          </a:p>
        </p:txBody>
      </p:sp>
      <p:sp>
        <p:nvSpPr>
          <p:cNvPr id="228356" name="Text Box 4"/>
          <p:cNvSpPr txBox="1">
            <a:spLocks noChangeArrowheads="1"/>
          </p:cNvSpPr>
          <p:nvPr/>
        </p:nvSpPr>
        <p:spPr bwMode="auto">
          <a:xfrm>
            <a:off x="0" y="6324600"/>
            <a:ext cx="2286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000" b="1"/>
              <a:t>Taggreiffvogel</a:t>
            </a:r>
          </a:p>
        </p:txBody>
      </p:sp>
      <p:sp>
        <p:nvSpPr>
          <p:cNvPr id="228357" name="Text Box 5"/>
          <p:cNvSpPr txBox="1">
            <a:spLocks noChangeArrowheads="1"/>
          </p:cNvSpPr>
          <p:nvPr/>
        </p:nvSpPr>
        <p:spPr bwMode="auto">
          <a:xfrm>
            <a:off x="2438400" y="5867400"/>
            <a:ext cx="16414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de-CH" sz="2400" b="1">
                <a:solidFill>
                  <a:srgbClr val="FF0000"/>
                </a:solidFill>
              </a:rPr>
              <a:t>Turmfalke</a:t>
            </a:r>
          </a:p>
        </p:txBody>
      </p:sp>
      <p:pic>
        <p:nvPicPr>
          <p:cNvPr id="228363" name="Picture 11" descr="Turmfalke_Beutegriff_IMG_49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900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8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7" grpId="0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ChangeArrowheads="1"/>
          </p:cNvSpPr>
          <p:nvPr/>
        </p:nvSpPr>
        <p:spPr bwMode="auto">
          <a:xfrm>
            <a:off x="0" y="5867400"/>
            <a:ext cx="9144000" cy="9906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de-DE" sz="2400">
              <a:latin typeface="Times New Roman" pitchFamily="18" charset="0"/>
            </a:endParaRPr>
          </a:p>
        </p:txBody>
      </p:sp>
      <p:sp>
        <p:nvSpPr>
          <p:cNvPr id="230403" name="Text Box 3"/>
          <p:cNvSpPr txBox="1">
            <a:spLocks noChangeArrowheads="1"/>
          </p:cNvSpPr>
          <p:nvPr/>
        </p:nvSpPr>
        <p:spPr bwMode="auto">
          <a:xfrm>
            <a:off x="0" y="5867400"/>
            <a:ext cx="1219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400" b="1"/>
              <a:t>Art</a:t>
            </a:r>
          </a:p>
        </p:txBody>
      </p:sp>
      <p:sp>
        <p:nvSpPr>
          <p:cNvPr id="230404" name="Text Box 4"/>
          <p:cNvSpPr txBox="1">
            <a:spLocks noChangeArrowheads="1"/>
          </p:cNvSpPr>
          <p:nvPr/>
        </p:nvSpPr>
        <p:spPr bwMode="auto">
          <a:xfrm>
            <a:off x="0" y="6324600"/>
            <a:ext cx="2286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000" b="1"/>
              <a:t>Taggreiffvogel</a:t>
            </a:r>
          </a:p>
        </p:txBody>
      </p:sp>
      <p:sp>
        <p:nvSpPr>
          <p:cNvPr id="230405" name="Text Box 5"/>
          <p:cNvSpPr txBox="1">
            <a:spLocks noChangeArrowheads="1"/>
          </p:cNvSpPr>
          <p:nvPr/>
        </p:nvSpPr>
        <p:spPr bwMode="auto">
          <a:xfrm>
            <a:off x="2438400" y="5867400"/>
            <a:ext cx="1727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de-CH" sz="2400" b="1">
                <a:solidFill>
                  <a:srgbClr val="FF0000"/>
                </a:solidFill>
              </a:rPr>
              <a:t>Baumfalke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57"/>
            <a:ext cx="9144000" cy="59048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0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5" grpId="0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ChangeArrowheads="1"/>
          </p:cNvSpPr>
          <p:nvPr/>
        </p:nvSpPr>
        <p:spPr bwMode="auto">
          <a:xfrm>
            <a:off x="0" y="5867400"/>
            <a:ext cx="9144000" cy="9906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de-DE" sz="2400">
              <a:latin typeface="Times New Roman" pitchFamily="18" charset="0"/>
            </a:endParaRPr>
          </a:p>
        </p:txBody>
      </p:sp>
      <p:sp>
        <p:nvSpPr>
          <p:cNvPr id="232451" name="Text Box 3"/>
          <p:cNvSpPr txBox="1">
            <a:spLocks noChangeArrowheads="1"/>
          </p:cNvSpPr>
          <p:nvPr/>
        </p:nvSpPr>
        <p:spPr bwMode="auto">
          <a:xfrm>
            <a:off x="0" y="5867400"/>
            <a:ext cx="1219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400" b="1"/>
              <a:t>Art</a:t>
            </a:r>
          </a:p>
        </p:txBody>
      </p:sp>
      <p:sp>
        <p:nvSpPr>
          <p:cNvPr id="232452" name="Text Box 4"/>
          <p:cNvSpPr txBox="1">
            <a:spLocks noChangeArrowheads="1"/>
          </p:cNvSpPr>
          <p:nvPr/>
        </p:nvSpPr>
        <p:spPr bwMode="auto">
          <a:xfrm>
            <a:off x="0" y="6324600"/>
            <a:ext cx="2286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000" b="1"/>
              <a:t>Nachtgreiffvogel</a:t>
            </a:r>
          </a:p>
        </p:txBody>
      </p:sp>
      <p:sp>
        <p:nvSpPr>
          <p:cNvPr id="232453" name="Text Box 5"/>
          <p:cNvSpPr txBox="1">
            <a:spLocks noChangeArrowheads="1"/>
          </p:cNvSpPr>
          <p:nvPr/>
        </p:nvSpPr>
        <p:spPr bwMode="auto">
          <a:xfrm>
            <a:off x="2438400" y="5867400"/>
            <a:ext cx="15890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de-CH" sz="2400" b="1">
                <a:solidFill>
                  <a:srgbClr val="FF0000"/>
                </a:solidFill>
              </a:rPr>
              <a:t>Waldkauz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839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2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3" grpId="0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ChangeArrowheads="1"/>
          </p:cNvSpPr>
          <p:nvPr/>
        </p:nvSpPr>
        <p:spPr bwMode="auto">
          <a:xfrm>
            <a:off x="0" y="5867400"/>
            <a:ext cx="9144000" cy="9906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de-DE" sz="2400">
              <a:latin typeface="Times New Roman" pitchFamily="18" charset="0"/>
            </a:endParaRPr>
          </a:p>
        </p:txBody>
      </p:sp>
      <p:sp>
        <p:nvSpPr>
          <p:cNvPr id="234499" name="Text Box 3"/>
          <p:cNvSpPr txBox="1">
            <a:spLocks noChangeArrowheads="1"/>
          </p:cNvSpPr>
          <p:nvPr/>
        </p:nvSpPr>
        <p:spPr bwMode="auto">
          <a:xfrm>
            <a:off x="0" y="5867400"/>
            <a:ext cx="1219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400" b="1"/>
              <a:t>Art</a:t>
            </a:r>
          </a:p>
        </p:txBody>
      </p:sp>
      <p:sp>
        <p:nvSpPr>
          <p:cNvPr id="234500" name="Text Box 4"/>
          <p:cNvSpPr txBox="1">
            <a:spLocks noChangeArrowheads="1"/>
          </p:cNvSpPr>
          <p:nvPr/>
        </p:nvSpPr>
        <p:spPr bwMode="auto">
          <a:xfrm>
            <a:off x="0" y="6324600"/>
            <a:ext cx="2286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000" b="1"/>
              <a:t>Nachtgreiffvogel</a:t>
            </a:r>
          </a:p>
        </p:txBody>
      </p:sp>
      <p:sp>
        <p:nvSpPr>
          <p:cNvPr id="234501" name="Text Box 5"/>
          <p:cNvSpPr txBox="1">
            <a:spLocks noChangeArrowheads="1"/>
          </p:cNvSpPr>
          <p:nvPr/>
        </p:nvSpPr>
        <p:spPr bwMode="auto">
          <a:xfrm>
            <a:off x="2438400" y="5867400"/>
            <a:ext cx="7762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de-CH" sz="2400" b="1">
                <a:solidFill>
                  <a:srgbClr val="FF0000"/>
                </a:solidFill>
              </a:rPr>
              <a:t>Uhu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16"/>
            <a:ext cx="9144000" cy="58936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4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501" grpId="0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ChangeArrowheads="1"/>
          </p:cNvSpPr>
          <p:nvPr/>
        </p:nvSpPr>
        <p:spPr bwMode="auto">
          <a:xfrm>
            <a:off x="0" y="5867400"/>
            <a:ext cx="9144000" cy="9906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de-DE" sz="2400">
              <a:latin typeface="Times New Roman" pitchFamily="18" charset="0"/>
            </a:endParaRPr>
          </a:p>
        </p:txBody>
      </p:sp>
      <p:sp>
        <p:nvSpPr>
          <p:cNvPr id="236547" name="Text Box 3"/>
          <p:cNvSpPr txBox="1">
            <a:spLocks noChangeArrowheads="1"/>
          </p:cNvSpPr>
          <p:nvPr/>
        </p:nvSpPr>
        <p:spPr bwMode="auto">
          <a:xfrm>
            <a:off x="0" y="5867400"/>
            <a:ext cx="1219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400" b="1"/>
              <a:t>Art</a:t>
            </a:r>
          </a:p>
        </p:txBody>
      </p:sp>
      <p:sp>
        <p:nvSpPr>
          <p:cNvPr id="236548" name="Text Box 4"/>
          <p:cNvSpPr txBox="1">
            <a:spLocks noChangeArrowheads="1"/>
          </p:cNvSpPr>
          <p:nvPr/>
        </p:nvSpPr>
        <p:spPr bwMode="auto">
          <a:xfrm>
            <a:off x="0" y="6324600"/>
            <a:ext cx="2286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000" b="1"/>
              <a:t>Nachtgreiffvogel</a:t>
            </a:r>
          </a:p>
        </p:txBody>
      </p:sp>
      <p:sp>
        <p:nvSpPr>
          <p:cNvPr id="236549" name="Text Box 5"/>
          <p:cNvSpPr txBox="1">
            <a:spLocks noChangeArrowheads="1"/>
          </p:cNvSpPr>
          <p:nvPr/>
        </p:nvSpPr>
        <p:spPr bwMode="auto">
          <a:xfrm>
            <a:off x="2438400" y="5867400"/>
            <a:ext cx="19796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de-CH" sz="2400" b="1">
                <a:solidFill>
                  <a:srgbClr val="FF0000"/>
                </a:solidFill>
              </a:rPr>
              <a:t>Schleiereule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747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6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49" grpId="0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ChangeArrowheads="1"/>
          </p:cNvSpPr>
          <p:nvPr/>
        </p:nvSpPr>
        <p:spPr bwMode="auto">
          <a:xfrm>
            <a:off x="0" y="5867400"/>
            <a:ext cx="9144000" cy="9906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de-DE" sz="2400">
              <a:latin typeface="Times New Roman" pitchFamily="18" charset="0"/>
            </a:endParaRPr>
          </a:p>
        </p:txBody>
      </p:sp>
      <p:sp>
        <p:nvSpPr>
          <p:cNvPr id="238595" name="Text Box 3"/>
          <p:cNvSpPr txBox="1">
            <a:spLocks noChangeArrowheads="1"/>
          </p:cNvSpPr>
          <p:nvPr/>
        </p:nvSpPr>
        <p:spPr bwMode="auto">
          <a:xfrm>
            <a:off x="0" y="5867400"/>
            <a:ext cx="1219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400" b="1"/>
              <a:t>Art</a:t>
            </a:r>
          </a:p>
        </p:txBody>
      </p:sp>
      <p:sp>
        <p:nvSpPr>
          <p:cNvPr id="238596" name="Text Box 4"/>
          <p:cNvSpPr txBox="1">
            <a:spLocks noChangeArrowheads="1"/>
          </p:cNvSpPr>
          <p:nvPr/>
        </p:nvSpPr>
        <p:spPr bwMode="auto">
          <a:xfrm>
            <a:off x="0" y="6324600"/>
            <a:ext cx="2286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000" b="1"/>
              <a:t>Nachtgreiffvogel</a:t>
            </a:r>
          </a:p>
        </p:txBody>
      </p:sp>
      <p:sp>
        <p:nvSpPr>
          <p:cNvPr id="238597" name="Text Box 5"/>
          <p:cNvSpPr txBox="1">
            <a:spLocks noChangeArrowheads="1"/>
          </p:cNvSpPr>
          <p:nvPr/>
        </p:nvSpPr>
        <p:spPr bwMode="auto">
          <a:xfrm>
            <a:off x="2438400" y="5867400"/>
            <a:ext cx="16065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de-CH" sz="2400" b="1">
                <a:solidFill>
                  <a:srgbClr val="FF0000"/>
                </a:solidFill>
              </a:rPr>
              <a:t>Steinkauz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833"/>
            <a:ext cx="9144000" cy="5887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8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7" grpId="0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ChangeArrowheads="1"/>
          </p:cNvSpPr>
          <p:nvPr/>
        </p:nvSpPr>
        <p:spPr bwMode="auto">
          <a:xfrm>
            <a:off x="0" y="5867400"/>
            <a:ext cx="9144000" cy="9906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de-DE" sz="2400">
              <a:latin typeface="Times New Roman" pitchFamily="18" charset="0"/>
            </a:endParaRPr>
          </a:p>
        </p:txBody>
      </p:sp>
      <p:sp>
        <p:nvSpPr>
          <p:cNvPr id="240643" name="Text Box 3"/>
          <p:cNvSpPr txBox="1">
            <a:spLocks noChangeArrowheads="1"/>
          </p:cNvSpPr>
          <p:nvPr/>
        </p:nvSpPr>
        <p:spPr bwMode="auto">
          <a:xfrm>
            <a:off x="0" y="5867400"/>
            <a:ext cx="1219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400" b="1"/>
              <a:t>Art</a:t>
            </a:r>
          </a:p>
        </p:txBody>
      </p:sp>
      <p:sp>
        <p:nvSpPr>
          <p:cNvPr id="240644" name="Text Box 4"/>
          <p:cNvSpPr txBox="1">
            <a:spLocks noChangeArrowheads="1"/>
          </p:cNvSpPr>
          <p:nvPr/>
        </p:nvSpPr>
        <p:spPr bwMode="auto">
          <a:xfrm>
            <a:off x="0" y="6324600"/>
            <a:ext cx="2286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000" b="1"/>
              <a:t>Nachtgreiffvogel</a:t>
            </a:r>
          </a:p>
        </p:txBody>
      </p:sp>
      <p:sp>
        <p:nvSpPr>
          <p:cNvPr id="240645" name="Text Box 5"/>
          <p:cNvSpPr txBox="1">
            <a:spLocks noChangeArrowheads="1"/>
          </p:cNvSpPr>
          <p:nvPr/>
        </p:nvSpPr>
        <p:spPr bwMode="auto">
          <a:xfrm>
            <a:off x="2438400" y="5867400"/>
            <a:ext cx="201136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de-CH" sz="2400" b="1">
                <a:solidFill>
                  <a:srgbClr val="FF0000"/>
                </a:solidFill>
              </a:rPr>
              <a:t>Waldohreule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87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0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5" grpId="0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ChangeArrowheads="1"/>
          </p:cNvSpPr>
          <p:nvPr/>
        </p:nvSpPr>
        <p:spPr bwMode="auto">
          <a:xfrm>
            <a:off x="0" y="5867400"/>
            <a:ext cx="9144000" cy="9906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de-DE" sz="2400">
              <a:latin typeface="Times New Roman" pitchFamily="18" charset="0"/>
            </a:endParaRPr>
          </a:p>
        </p:txBody>
      </p:sp>
      <p:sp>
        <p:nvSpPr>
          <p:cNvPr id="242691" name="Text Box 3"/>
          <p:cNvSpPr txBox="1">
            <a:spLocks noChangeArrowheads="1"/>
          </p:cNvSpPr>
          <p:nvPr/>
        </p:nvSpPr>
        <p:spPr bwMode="auto">
          <a:xfrm>
            <a:off x="0" y="5867400"/>
            <a:ext cx="1219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400" b="1"/>
              <a:t>Art</a:t>
            </a:r>
          </a:p>
        </p:txBody>
      </p:sp>
      <p:sp>
        <p:nvSpPr>
          <p:cNvPr id="242692" name="Text Box 4"/>
          <p:cNvSpPr txBox="1">
            <a:spLocks noChangeArrowheads="1"/>
          </p:cNvSpPr>
          <p:nvPr/>
        </p:nvSpPr>
        <p:spPr bwMode="auto">
          <a:xfrm>
            <a:off x="0" y="6324600"/>
            <a:ext cx="2286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000" b="1"/>
              <a:t>Singvogel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>
            <a:off x="2438400" y="5867400"/>
            <a:ext cx="14874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de-CH" sz="2400" b="1">
                <a:solidFill>
                  <a:srgbClr val="FF0000"/>
                </a:solidFill>
              </a:rPr>
              <a:t>Buchfink</a:t>
            </a:r>
          </a:p>
        </p:txBody>
      </p:sp>
      <p:pic>
        <p:nvPicPr>
          <p:cNvPr id="242695" name="Picture 7" descr="Buchfink%20singe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894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2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3" grpId="0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ChangeArrowheads="1"/>
          </p:cNvSpPr>
          <p:nvPr/>
        </p:nvSpPr>
        <p:spPr bwMode="auto">
          <a:xfrm>
            <a:off x="0" y="5867400"/>
            <a:ext cx="9144000" cy="9906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de-DE" sz="2400">
              <a:latin typeface="Times New Roman" pitchFamily="18" charset="0"/>
            </a:endParaRPr>
          </a:p>
        </p:txBody>
      </p:sp>
      <p:sp>
        <p:nvSpPr>
          <p:cNvPr id="244739" name="Text Box 3"/>
          <p:cNvSpPr txBox="1">
            <a:spLocks noChangeArrowheads="1"/>
          </p:cNvSpPr>
          <p:nvPr/>
        </p:nvSpPr>
        <p:spPr bwMode="auto">
          <a:xfrm>
            <a:off x="0" y="5867400"/>
            <a:ext cx="1219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400" b="1"/>
              <a:t>Art</a:t>
            </a:r>
          </a:p>
        </p:txBody>
      </p:sp>
      <p:sp>
        <p:nvSpPr>
          <p:cNvPr id="244740" name="Text Box 4"/>
          <p:cNvSpPr txBox="1">
            <a:spLocks noChangeArrowheads="1"/>
          </p:cNvSpPr>
          <p:nvPr/>
        </p:nvSpPr>
        <p:spPr bwMode="auto">
          <a:xfrm>
            <a:off x="0" y="6324600"/>
            <a:ext cx="2286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000" b="1"/>
              <a:t>Singvogel</a:t>
            </a:r>
          </a:p>
        </p:txBody>
      </p:sp>
      <p:sp>
        <p:nvSpPr>
          <p:cNvPr id="244741" name="Text Box 5"/>
          <p:cNvSpPr txBox="1">
            <a:spLocks noChangeArrowheads="1"/>
          </p:cNvSpPr>
          <p:nvPr/>
        </p:nvSpPr>
        <p:spPr bwMode="auto">
          <a:xfrm>
            <a:off x="2438400" y="5867400"/>
            <a:ext cx="18605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de-CH" sz="2400" b="1">
                <a:solidFill>
                  <a:srgbClr val="FF0000"/>
                </a:solidFill>
              </a:rPr>
              <a:t>Buntspecht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887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4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41" grpId="0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ChangeArrowheads="1"/>
          </p:cNvSpPr>
          <p:nvPr/>
        </p:nvSpPr>
        <p:spPr bwMode="auto">
          <a:xfrm>
            <a:off x="0" y="5867400"/>
            <a:ext cx="9144000" cy="9906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de-DE" sz="2400">
              <a:latin typeface="Times New Roman" pitchFamily="18" charset="0"/>
            </a:endParaRPr>
          </a:p>
        </p:txBody>
      </p:sp>
      <p:sp>
        <p:nvSpPr>
          <p:cNvPr id="246787" name="Text Box 3"/>
          <p:cNvSpPr txBox="1">
            <a:spLocks noChangeArrowheads="1"/>
          </p:cNvSpPr>
          <p:nvPr/>
        </p:nvSpPr>
        <p:spPr bwMode="auto">
          <a:xfrm>
            <a:off x="0" y="5867400"/>
            <a:ext cx="1219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400" b="1"/>
              <a:t>Art</a:t>
            </a:r>
          </a:p>
        </p:txBody>
      </p:sp>
      <p:sp>
        <p:nvSpPr>
          <p:cNvPr id="246788" name="Text Box 4"/>
          <p:cNvSpPr txBox="1">
            <a:spLocks noChangeArrowheads="1"/>
          </p:cNvSpPr>
          <p:nvPr/>
        </p:nvSpPr>
        <p:spPr bwMode="auto">
          <a:xfrm>
            <a:off x="0" y="6324600"/>
            <a:ext cx="2286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000" b="1"/>
              <a:t>Singvogel</a:t>
            </a:r>
          </a:p>
        </p:txBody>
      </p:sp>
      <p:sp>
        <p:nvSpPr>
          <p:cNvPr id="246789" name="Text Box 5"/>
          <p:cNvSpPr txBox="1">
            <a:spLocks noChangeArrowheads="1"/>
          </p:cNvSpPr>
          <p:nvPr/>
        </p:nvSpPr>
        <p:spPr bwMode="auto">
          <a:xfrm>
            <a:off x="2438400" y="5867400"/>
            <a:ext cx="7778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de-CH" sz="2400" b="1">
                <a:solidFill>
                  <a:srgbClr val="FF0000"/>
                </a:solidFill>
              </a:rPr>
              <a:t>Star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88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6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89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0" y="5867400"/>
            <a:ext cx="9144000" cy="9906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de-DE" sz="2400">
              <a:latin typeface="Times New Roman" pitchFamily="18" charset="0"/>
            </a:endParaRPr>
          </a:p>
        </p:txBody>
      </p:sp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0" y="5867400"/>
            <a:ext cx="2843808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400" b="1" dirty="0" smtClean="0"/>
              <a:t>Art  Hühnervögel</a:t>
            </a:r>
            <a:endParaRPr lang="de-CH" sz="2400" b="1" dirty="0"/>
          </a:p>
        </p:txBody>
      </p:sp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0" y="6329065"/>
            <a:ext cx="2286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000" b="1" dirty="0"/>
              <a:t>Feldhühner</a:t>
            </a:r>
          </a:p>
        </p:txBody>
      </p:sp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3275856" y="5911187"/>
            <a:ext cx="150336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de-CH" sz="2400" b="1" dirty="0">
                <a:solidFill>
                  <a:srgbClr val="FF0000"/>
                </a:solidFill>
              </a:rPr>
              <a:t>Rebhuhn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2" r="1" b="7790"/>
          <a:stretch/>
        </p:blipFill>
        <p:spPr>
          <a:xfrm>
            <a:off x="0" y="-816"/>
            <a:ext cx="9144000" cy="5868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9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3" grpId="0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ChangeArrowheads="1"/>
          </p:cNvSpPr>
          <p:nvPr/>
        </p:nvSpPr>
        <p:spPr bwMode="auto">
          <a:xfrm>
            <a:off x="0" y="5867400"/>
            <a:ext cx="9144000" cy="9906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de-DE" sz="2400">
              <a:latin typeface="Times New Roman" pitchFamily="18" charset="0"/>
            </a:endParaRPr>
          </a:p>
        </p:txBody>
      </p:sp>
      <p:sp>
        <p:nvSpPr>
          <p:cNvPr id="248835" name="Text Box 3"/>
          <p:cNvSpPr txBox="1">
            <a:spLocks noChangeArrowheads="1"/>
          </p:cNvSpPr>
          <p:nvPr/>
        </p:nvSpPr>
        <p:spPr bwMode="auto">
          <a:xfrm>
            <a:off x="0" y="5867400"/>
            <a:ext cx="1219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400" b="1"/>
              <a:t>Art</a:t>
            </a:r>
          </a:p>
        </p:txBody>
      </p:sp>
      <p:sp>
        <p:nvSpPr>
          <p:cNvPr id="248836" name="Text Box 4"/>
          <p:cNvSpPr txBox="1">
            <a:spLocks noChangeArrowheads="1"/>
          </p:cNvSpPr>
          <p:nvPr/>
        </p:nvSpPr>
        <p:spPr bwMode="auto">
          <a:xfrm>
            <a:off x="0" y="6324600"/>
            <a:ext cx="2286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000" b="1"/>
              <a:t>Singvogel</a:t>
            </a:r>
          </a:p>
        </p:txBody>
      </p:sp>
      <p:sp>
        <p:nvSpPr>
          <p:cNvPr id="248837" name="Text Box 5"/>
          <p:cNvSpPr txBox="1">
            <a:spLocks noChangeArrowheads="1"/>
          </p:cNvSpPr>
          <p:nvPr/>
        </p:nvSpPr>
        <p:spPr bwMode="auto">
          <a:xfrm>
            <a:off x="2438400" y="5867400"/>
            <a:ext cx="3357736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de-CH" sz="2400" b="1" dirty="0" smtClean="0">
                <a:solidFill>
                  <a:srgbClr val="FF0000"/>
                </a:solidFill>
              </a:rPr>
              <a:t>Gimpel / Dompfaff</a:t>
            </a:r>
            <a:endParaRPr lang="de-CH" sz="2400" b="1" dirty="0">
              <a:solidFill>
                <a:srgbClr val="FF0000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61"/>
            <a:ext cx="9144000" cy="5887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8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7" grpId="0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ChangeArrowheads="1"/>
          </p:cNvSpPr>
          <p:nvPr/>
        </p:nvSpPr>
        <p:spPr bwMode="auto">
          <a:xfrm>
            <a:off x="0" y="5867400"/>
            <a:ext cx="9144000" cy="9906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de-DE" sz="2400">
              <a:latin typeface="Times New Roman" pitchFamily="18" charset="0"/>
            </a:endParaRPr>
          </a:p>
        </p:txBody>
      </p:sp>
      <p:sp>
        <p:nvSpPr>
          <p:cNvPr id="250883" name="Text Box 3"/>
          <p:cNvSpPr txBox="1">
            <a:spLocks noChangeArrowheads="1"/>
          </p:cNvSpPr>
          <p:nvPr/>
        </p:nvSpPr>
        <p:spPr bwMode="auto">
          <a:xfrm>
            <a:off x="0" y="5867400"/>
            <a:ext cx="1219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400" b="1"/>
              <a:t>Art</a:t>
            </a:r>
          </a:p>
        </p:txBody>
      </p:sp>
      <p:sp>
        <p:nvSpPr>
          <p:cNvPr id="250884" name="Text Box 4"/>
          <p:cNvSpPr txBox="1">
            <a:spLocks noChangeArrowheads="1"/>
          </p:cNvSpPr>
          <p:nvPr/>
        </p:nvSpPr>
        <p:spPr bwMode="auto">
          <a:xfrm>
            <a:off x="0" y="6324600"/>
            <a:ext cx="2286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000" b="1"/>
              <a:t>Singvogel</a:t>
            </a:r>
          </a:p>
        </p:txBody>
      </p:sp>
      <p:sp>
        <p:nvSpPr>
          <p:cNvPr id="250885" name="Text Box 5"/>
          <p:cNvSpPr txBox="1">
            <a:spLocks noChangeArrowheads="1"/>
          </p:cNvSpPr>
          <p:nvPr/>
        </p:nvSpPr>
        <p:spPr bwMode="auto">
          <a:xfrm>
            <a:off x="2438400" y="5867400"/>
            <a:ext cx="24034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de-CH" sz="2400" b="1">
                <a:solidFill>
                  <a:srgbClr val="FF0000"/>
                </a:solidFill>
              </a:rPr>
              <a:t>Schwarzspecht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878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0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5" grpId="0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ChangeArrowheads="1"/>
          </p:cNvSpPr>
          <p:nvPr/>
        </p:nvSpPr>
        <p:spPr bwMode="auto">
          <a:xfrm>
            <a:off x="0" y="5894784"/>
            <a:ext cx="9144000" cy="9906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de-DE" sz="2400">
              <a:latin typeface="Times New Roman" pitchFamily="18" charset="0"/>
            </a:endParaRPr>
          </a:p>
        </p:txBody>
      </p:sp>
      <p:sp>
        <p:nvSpPr>
          <p:cNvPr id="252931" name="Text Box 3"/>
          <p:cNvSpPr txBox="1">
            <a:spLocks noChangeArrowheads="1"/>
          </p:cNvSpPr>
          <p:nvPr/>
        </p:nvSpPr>
        <p:spPr bwMode="auto">
          <a:xfrm>
            <a:off x="0" y="5867400"/>
            <a:ext cx="1219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400" b="1"/>
              <a:t>Art</a:t>
            </a:r>
          </a:p>
        </p:txBody>
      </p:sp>
      <p:sp>
        <p:nvSpPr>
          <p:cNvPr id="252932" name="Text Box 4"/>
          <p:cNvSpPr txBox="1">
            <a:spLocks noChangeArrowheads="1"/>
          </p:cNvSpPr>
          <p:nvPr/>
        </p:nvSpPr>
        <p:spPr bwMode="auto">
          <a:xfrm>
            <a:off x="0" y="6324600"/>
            <a:ext cx="2286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000" b="1"/>
              <a:t>Singvogel</a:t>
            </a:r>
          </a:p>
        </p:txBody>
      </p:sp>
      <p:sp>
        <p:nvSpPr>
          <p:cNvPr id="252933" name="Text Box 5"/>
          <p:cNvSpPr txBox="1">
            <a:spLocks noChangeArrowheads="1"/>
          </p:cNvSpPr>
          <p:nvPr/>
        </p:nvSpPr>
        <p:spPr bwMode="auto">
          <a:xfrm>
            <a:off x="2438400" y="5867400"/>
            <a:ext cx="3708066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de-CH" sz="2400" b="1" dirty="0" smtClean="0">
                <a:solidFill>
                  <a:srgbClr val="FF0000"/>
                </a:solidFill>
              </a:rPr>
              <a:t>Amsel / Schwarzdrossel</a:t>
            </a:r>
            <a:endParaRPr lang="de-CH" sz="2400" b="1" dirty="0">
              <a:solidFill>
                <a:srgbClr val="FF0000"/>
              </a:solidFill>
            </a:endParaRPr>
          </a:p>
        </p:txBody>
      </p:sp>
      <p:pic>
        <p:nvPicPr>
          <p:cNvPr id="252935" name="Picture 7" descr="HWG000715-Ams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949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2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3" grpId="0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ChangeArrowheads="1"/>
          </p:cNvSpPr>
          <p:nvPr/>
        </p:nvSpPr>
        <p:spPr bwMode="auto">
          <a:xfrm>
            <a:off x="0" y="5867400"/>
            <a:ext cx="9144000" cy="9906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de-DE" sz="2400">
              <a:latin typeface="Times New Roman" pitchFamily="18" charset="0"/>
            </a:endParaRPr>
          </a:p>
        </p:txBody>
      </p:sp>
      <p:sp>
        <p:nvSpPr>
          <p:cNvPr id="254979" name="Text Box 3"/>
          <p:cNvSpPr txBox="1">
            <a:spLocks noChangeArrowheads="1"/>
          </p:cNvSpPr>
          <p:nvPr/>
        </p:nvSpPr>
        <p:spPr bwMode="auto">
          <a:xfrm>
            <a:off x="0" y="5867400"/>
            <a:ext cx="1219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400" b="1"/>
              <a:t>Art</a:t>
            </a:r>
          </a:p>
        </p:txBody>
      </p:sp>
      <p:sp>
        <p:nvSpPr>
          <p:cNvPr id="254980" name="Text Box 4"/>
          <p:cNvSpPr txBox="1">
            <a:spLocks noChangeArrowheads="1"/>
          </p:cNvSpPr>
          <p:nvPr/>
        </p:nvSpPr>
        <p:spPr bwMode="auto">
          <a:xfrm>
            <a:off x="0" y="6324600"/>
            <a:ext cx="2286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000" b="1"/>
              <a:t>Singvogel</a:t>
            </a:r>
          </a:p>
        </p:txBody>
      </p:sp>
      <p:sp>
        <p:nvSpPr>
          <p:cNvPr id="254981" name="Text Box 5"/>
          <p:cNvSpPr txBox="1">
            <a:spLocks noChangeArrowheads="1"/>
          </p:cNvSpPr>
          <p:nvPr/>
        </p:nvSpPr>
        <p:spPr bwMode="auto">
          <a:xfrm>
            <a:off x="2438400" y="5867400"/>
            <a:ext cx="17256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de-CH" sz="2400" b="1">
                <a:solidFill>
                  <a:srgbClr val="FF0000"/>
                </a:solidFill>
              </a:rPr>
              <a:t>Kohlmeise</a:t>
            </a:r>
          </a:p>
        </p:txBody>
      </p:sp>
      <p:pic>
        <p:nvPicPr>
          <p:cNvPr id="254983" name="Picture 7" descr="5_IMG_0615_Kohlmei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900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4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81" grpId="0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ChangeArrowheads="1"/>
          </p:cNvSpPr>
          <p:nvPr/>
        </p:nvSpPr>
        <p:spPr bwMode="auto">
          <a:xfrm>
            <a:off x="0" y="5867400"/>
            <a:ext cx="9144000" cy="9906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de-DE" sz="2400">
              <a:latin typeface="Times New Roman" pitchFamily="18" charset="0"/>
            </a:endParaRPr>
          </a:p>
        </p:txBody>
      </p:sp>
      <p:sp>
        <p:nvSpPr>
          <p:cNvPr id="259075" name="Text Box 3"/>
          <p:cNvSpPr txBox="1">
            <a:spLocks noChangeArrowheads="1"/>
          </p:cNvSpPr>
          <p:nvPr/>
        </p:nvSpPr>
        <p:spPr bwMode="auto">
          <a:xfrm>
            <a:off x="0" y="5867400"/>
            <a:ext cx="1219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400" b="1"/>
              <a:t>Art</a:t>
            </a:r>
          </a:p>
        </p:txBody>
      </p:sp>
      <p:sp>
        <p:nvSpPr>
          <p:cNvPr id="259076" name="Text Box 4"/>
          <p:cNvSpPr txBox="1">
            <a:spLocks noChangeArrowheads="1"/>
          </p:cNvSpPr>
          <p:nvPr/>
        </p:nvSpPr>
        <p:spPr bwMode="auto">
          <a:xfrm>
            <a:off x="0" y="6324600"/>
            <a:ext cx="2286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000" b="1"/>
              <a:t>Singvogel</a:t>
            </a:r>
          </a:p>
        </p:txBody>
      </p:sp>
      <p:sp>
        <p:nvSpPr>
          <p:cNvPr id="259077" name="Text Box 5"/>
          <p:cNvSpPr txBox="1">
            <a:spLocks noChangeArrowheads="1"/>
          </p:cNvSpPr>
          <p:nvPr/>
        </p:nvSpPr>
        <p:spPr bwMode="auto">
          <a:xfrm>
            <a:off x="2438400" y="5867400"/>
            <a:ext cx="18938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de-CH" sz="2400" b="1">
                <a:solidFill>
                  <a:srgbClr val="FF0000"/>
                </a:solidFill>
              </a:rPr>
              <a:t>Grünspecht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" y="-5862"/>
            <a:ext cx="9144000" cy="58732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9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7" grpId="0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ChangeArrowheads="1"/>
          </p:cNvSpPr>
          <p:nvPr/>
        </p:nvSpPr>
        <p:spPr bwMode="auto">
          <a:xfrm>
            <a:off x="0" y="5867400"/>
            <a:ext cx="9144000" cy="9906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de-DE" sz="2400">
              <a:latin typeface="Times New Roman" pitchFamily="18" charset="0"/>
            </a:endParaRPr>
          </a:p>
        </p:txBody>
      </p:sp>
      <p:sp>
        <p:nvSpPr>
          <p:cNvPr id="261123" name="Text Box 3"/>
          <p:cNvSpPr txBox="1">
            <a:spLocks noChangeArrowheads="1"/>
          </p:cNvSpPr>
          <p:nvPr/>
        </p:nvSpPr>
        <p:spPr bwMode="auto">
          <a:xfrm>
            <a:off x="0" y="5867400"/>
            <a:ext cx="1219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400" b="1"/>
              <a:t>Art</a:t>
            </a:r>
          </a:p>
        </p:txBody>
      </p:sp>
      <p:sp>
        <p:nvSpPr>
          <p:cNvPr id="261124" name="Text Box 4"/>
          <p:cNvSpPr txBox="1">
            <a:spLocks noChangeArrowheads="1"/>
          </p:cNvSpPr>
          <p:nvPr/>
        </p:nvSpPr>
        <p:spPr bwMode="auto">
          <a:xfrm>
            <a:off x="0" y="6324600"/>
            <a:ext cx="2286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000" b="1"/>
              <a:t>Singvogel</a:t>
            </a:r>
          </a:p>
        </p:txBody>
      </p:sp>
      <p:sp>
        <p:nvSpPr>
          <p:cNvPr id="261125" name="Text Box 5"/>
          <p:cNvSpPr txBox="1">
            <a:spLocks noChangeArrowheads="1"/>
          </p:cNvSpPr>
          <p:nvPr/>
        </p:nvSpPr>
        <p:spPr bwMode="auto">
          <a:xfrm>
            <a:off x="2438400" y="5867400"/>
            <a:ext cx="21320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de-CH" sz="2400" b="1">
                <a:solidFill>
                  <a:srgbClr val="FF0000"/>
                </a:solidFill>
              </a:rPr>
              <a:t>Misteldrossel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87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1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5" grpId="0" autoUpdateAnimBg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ChangeArrowheads="1"/>
          </p:cNvSpPr>
          <p:nvPr/>
        </p:nvSpPr>
        <p:spPr bwMode="auto">
          <a:xfrm>
            <a:off x="0" y="5867400"/>
            <a:ext cx="9144000" cy="9906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de-DE" sz="2400">
              <a:latin typeface="Times New Roman" pitchFamily="18" charset="0"/>
            </a:endParaRPr>
          </a:p>
        </p:txBody>
      </p:sp>
      <p:sp>
        <p:nvSpPr>
          <p:cNvPr id="265219" name="Text Box 3"/>
          <p:cNvSpPr txBox="1">
            <a:spLocks noChangeArrowheads="1"/>
          </p:cNvSpPr>
          <p:nvPr/>
        </p:nvSpPr>
        <p:spPr bwMode="auto">
          <a:xfrm>
            <a:off x="0" y="5867400"/>
            <a:ext cx="1219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400" b="1"/>
              <a:t>Art</a:t>
            </a:r>
          </a:p>
        </p:txBody>
      </p:sp>
      <p:sp>
        <p:nvSpPr>
          <p:cNvPr id="265220" name="Text Box 4"/>
          <p:cNvSpPr txBox="1">
            <a:spLocks noChangeArrowheads="1"/>
          </p:cNvSpPr>
          <p:nvPr/>
        </p:nvSpPr>
        <p:spPr bwMode="auto">
          <a:xfrm>
            <a:off x="0" y="6324600"/>
            <a:ext cx="2286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000" b="1"/>
              <a:t>Singvogel</a:t>
            </a:r>
          </a:p>
        </p:txBody>
      </p:sp>
      <p:sp>
        <p:nvSpPr>
          <p:cNvPr id="265221" name="Text Box 5"/>
          <p:cNvSpPr txBox="1">
            <a:spLocks noChangeArrowheads="1"/>
          </p:cNvSpPr>
          <p:nvPr/>
        </p:nvSpPr>
        <p:spPr bwMode="auto">
          <a:xfrm>
            <a:off x="2438400" y="5867400"/>
            <a:ext cx="26066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de-CH" sz="2400" b="1">
                <a:solidFill>
                  <a:srgbClr val="FF0000"/>
                </a:solidFill>
              </a:rPr>
              <a:t>Hausrotschwanz</a:t>
            </a:r>
          </a:p>
        </p:txBody>
      </p:sp>
      <p:pic>
        <p:nvPicPr>
          <p:cNvPr id="265223" name="Picture 7" descr="Hausrotschwanz auf Stacheldrah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87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5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21" grpId="0" autoUpdateAnimBg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ChangeArrowheads="1"/>
          </p:cNvSpPr>
          <p:nvPr/>
        </p:nvSpPr>
        <p:spPr bwMode="auto">
          <a:xfrm>
            <a:off x="0" y="5867400"/>
            <a:ext cx="9144000" cy="9906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de-DE" sz="2400">
              <a:latin typeface="Times New Roman" pitchFamily="18" charset="0"/>
            </a:endParaRPr>
          </a:p>
        </p:txBody>
      </p:sp>
      <p:sp>
        <p:nvSpPr>
          <p:cNvPr id="265219" name="Text Box 3"/>
          <p:cNvSpPr txBox="1">
            <a:spLocks noChangeArrowheads="1"/>
          </p:cNvSpPr>
          <p:nvPr/>
        </p:nvSpPr>
        <p:spPr bwMode="auto">
          <a:xfrm>
            <a:off x="0" y="5867400"/>
            <a:ext cx="1219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400" b="1"/>
              <a:t>Art</a:t>
            </a:r>
          </a:p>
        </p:txBody>
      </p:sp>
      <p:sp>
        <p:nvSpPr>
          <p:cNvPr id="265220" name="Text Box 4"/>
          <p:cNvSpPr txBox="1">
            <a:spLocks noChangeArrowheads="1"/>
          </p:cNvSpPr>
          <p:nvPr/>
        </p:nvSpPr>
        <p:spPr bwMode="auto">
          <a:xfrm>
            <a:off x="0" y="6324600"/>
            <a:ext cx="2286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000" b="1"/>
              <a:t>Singvogel</a:t>
            </a:r>
          </a:p>
        </p:txBody>
      </p:sp>
      <p:sp>
        <p:nvSpPr>
          <p:cNvPr id="265221" name="Text Box 5"/>
          <p:cNvSpPr txBox="1">
            <a:spLocks noChangeArrowheads="1"/>
          </p:cNvSpPr>
          <p:nvPr/>
        </p:nvSpPr>
        <p:spPr bwMode="auto">
          <a:xfrm>
            <a:off x="2438400" y="5867400"/>
            <a:ext cx="2869696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de-CH" sz="2400" b="1" dirty="0" smtClean="0">
                <a:solidFill>
                  <a:srgbClr val="FF0000"/>
                </a:solidFill>
              </a:rPr>
              <a:t>Gartenrotschwanz</a:t>
            </a:r>
            <a:endParaRPr lang="de-CH" sz="2400" b="1" dirty="0">
              <a:solidFill>
                <a:srgbClr val="FF0000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7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77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5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21" grpId="0" autoUpdateAnimBg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ChangeArrowheads="1"/>
          </p:cNvSpPr>
          <p:nvPr/>
        </p:nvSpPr>
        <p:spPr bwMode="auto">
          <a:xfrm>
            <a:off x="0" y="5867400"/>
            <a:ext cx="9144000" cy="9906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de-DE" sz="2400">
              <a:latin typeface="Times New Roman" pitchFamily="18" charset="0"/>
            </a:endParaRPr>
          </a:p>
        </p:txBody>
      </p:sp>
      <p:sp>
        <p:nvSpPr>
          <p:cNvPr id="267267" name="Text Box 3"/>
          <p:cNvSpPr txBox="1">
            <a:spLocks noChangeArrowheads="1"/>
          </p:cNvSpPr>
          <p:nvPr/>
        </p:nvSpPr>
        <p:spPr bwMode="auto">
          <a:xfrm>
            <a:off x="0" y="5867400"/>
            <a:ext cx="1219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400" b="1"/>
              <a:t>Art</a:t>
            </a:r>
          </a:p>
        </p:txBody>
      </p:sp>
      <p:sp>
        <p:nvSpPr>
          <p:cNvPr id="267268" name="Text Box 4"/>
          <p:cNvSpPr txBox="1">
            <a:spLocks noChangeArrowheads="1"/>
          </p:cNvSpPr>
          <p:nvPr/>
        </p:nvSpPr>
        <p:spPr bwMode="auto">
          <a:xfrm>
            <a:off x="0" y="6324600"/>
            <a:ext cx="2286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000" b="1"/>
              <a:t>Singvogel</a:t>
            </a:r>
          </a:p>
        </p:txBody>
      </p:sp>
      <p:sp>
        <p:nvSpPr>
          <p:cNvPr id="267269" name="Text Box 5"/>
          <p:cNvSpPr txBox="1">
            <a:spLocks noChangeArrowheads="1"/>
          </p:cNvSpPr>
          <p:nvPr/>
        </p:nvSpPr>
        <p:spPr bwMode="auto">
          <a:xfrm>
            <a:off x="2438400" y="5867400"/>
            <a:ext cx="1455738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de-CH" sz="2400" b="1">
                <a:solidFill>
                  <a:srgbClr val="FF0000"/>
                </a:solidFill>
              </a:rPr>
              <a:t>Kuckuck</a:t>
            </a:r>
          </a:p>
          <a:p>
            <a:pPr eaLnBrk="0" hangingPunct="0"/>
            <a:endParaRPr lang="de-CH" sz="2400" b="1">
              <a:solidFill>
                <a:srgbClr val="FF0000"/>
              </a:solidFill>
            </a:endParaRPr>
          </a:p>
        </p:txBody>
      </p:sp>
      <p:pic>
        <p:nvPicPr>
          <p:cNvPr id="267271" name="Picture 7" descr="Kuckuck_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900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7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9" grpId="0" autoUpdateAnimBg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ChangeArrowheads="1"/>
          </p:cNvSpPr>
          <p:nvPr/>
        </p:nvSpPr>
        <p:spPr bwMode="auto">
          <a:xfrm>
            <a:off x="0" y="5867400"/>
            <a:ext cx="9144000" cy="9906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de-DE" sz="2400">
              <a:latin typeface="Times New Roman" pitchFamily="18" charset="0"/>
            </a:endParaRPr>
          </a:p>
        </p:txBody>
      </p:sp>
      <p:sp>
        <p:nvSpPr>
          <p:cNvPr id="269315" name="Text Box 3"/>
          <p:cNvSpPr txBox="1">
            <a:spLocks noChangeArrowheads="1"/>
          </p:cNvSpPr>
          <p:nvPr/>
        </p:nvSpPr>
        <p:spPr bwMode="auto">
          <a:xfrm>
            <a:off x="0" y="5867400"/>
            <a:ext cx="1219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400" b="1"/>
              <a:t>Art</a:t>
            </a:r>
          </a:p>
        </p:txBody>
      </p:sp>
      <p:sp>
        <p:nvSpPr>
          <p:cNvPr id="269316" name="Text Box 4"/>
          <p:cNvSpPr txBox="1">
            <a:spLocks noChangeArrowheads="1"/>
          </p:cNvSpPr>
          <p:nvPr/>
        </p:nvSpPr>
        <p:spPr bwMode="auto">
          <a:xfrm>
            <a:off x="0" y="6324600"/>
            <a:ext cx="2286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000" b="1"/>
              <a:t>Singvogel</a:t>
            </a:r>
          </a:p>
        </p:txBody>
      </p:sp>
      <p:sp>
        <p:nvSpPr>
          <p:cNvPr id="269317" name="Text Box 5"/>
          <p:cNvSpPr txBox="1">
            <a:spLocks noChangeArrowheads="1"/>
          </p:cNvSpPr>
          <p:nvPr/>
        </p:nvSpPr>
        <p:spPr bwMode="auto">
          <a:xfrm>
            <a:off x="2438400" y="5867400"/>
            <a:ext cx="30114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de-CH" sz="2400" b="1">
                <a:solidFill>
                  <a:srgbClr val="FF0000"/>
                </a:solidFill>
              </a:rPr>
              <a:t>Wachholderdrossel</a:t>
            </a:r>
          </a:p>
        </p:txBody>
      </p:sp>
      <p:pic>
        <p:nvPicPr>
          <p:cNvPr id="269319" name="Picture 7" descr="'Eh, ...' von Ina Straub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864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9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7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0" y="5867400"/>
            <a:ext cx="9144000" cy="9906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de-DE" sz="2400">
              <a:latin typeface="Times New Roman" pitchFamily="18" charset="0"/>
            </a:endParaRPr>
          </a:p>
        </p:txBody>
      </p:sp>
      <p:sp>
        <p:nvSpPr>
          <p:cNvPr id="117763" name="Text Box 3"/>
          <p:cNvSpPr txBox="1">
            <a:spLocks noChangeArrowheads="1"/>
          </p:cNvSpPr>
          <p:nvPr/>
        </p:nvSpPr>
        <p:spPr bwMode="auto">
          <a:xfrm>
            <a:off x="0" y="5867400"/>
            <a:ext cx="2987824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400" b="1" dirty="0" smtClean="0"/>
              <a:t>Art  Hühnervögel</a:t>
            </a:r>
            <a:endParaRPr lang="de-CH" sz="2400" b="1" dirty="0"/>
          </a:p>
        </p:txBody>
      </p:sp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0" y="6324600"/>
            <a:ext cx="2286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000" b="1"/>
              <a:t>Feldhühner</a:t>
            </a:r>
          </a:p>
        </p:txBody>
      </p:sp>
      <p:sp>
        <p:nvSpPr>
          <p:cNvPr id="117765" name="Text Box 5"/>
          <p:cNvSpPr txBox="1">
            <a:spLocks noChangeArrowheads="1"/>
          </p:cNvSpPr>
          <p:nvPr/>
        </p:nvSpPr>
        <p:spPr bwMode="auto">
          <a:xfrm>
            <a:off x="3234009" y="5874569"/>
            <a:ext cx="13525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de-CH" sz="2400" b="1">
                <a:solidFill>
                  <a:srgbClr val="FF0000"/>
                </a:solidFill>
              </a:rPr>
              <a:t>Wachtel</a:t>
            </a:r>
          </a:p>
        </p:txBody>
      </p:sp>
      <p:pic>
        <p:nvPicPr>
          <p:cNvPr id="1032" name="Picture 8" descr="Bildergebnis für wachtel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7"/>
          <a:stretch/>
        </p:blipFill>
        <p:spPr bwMode="auto">
          <a:xfrm>
            <a:off x="0" y="6216"/>
            <a:ext cx="9144000" cy="586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5" grpId="0" autoUpdateAnimBg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ChangeArrowheads="1"/>
          </p:cNvSpPr>
          <p:nvPr/>
        </p:nvSpPr>
        <p:spPr bwMode="auto">
          <a:xfrm>
            <a:off x="0" y="5867400"/>
            <a:ext cx="9144000" cy="9906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de-DE" sz="2400">
              <a:latin typeface="Times New Roman" pitchFamily="18" charset="0"/>
            </a:endParaRPr>
          </a:p>
        </p:txBody>
      </p:sp>
      <p:sp>
        <p:nvSpPr>
          <p:cNvPr id="263171" name="Text Box 3"/>
          <p:cNvSpPr txBox="1">
            <a:spLocks noChangeArrowheads="1"/>
          </p:cNvSpPr>
          <p:nvPr/>
        </p:nvSpPr>
        <p:spPr bwMode="auto">
          <a:xfrm>
            <a:off x="0" y="5867400"/>
            <a:ext cx="1219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400" b="1"/>
              <a:t>Art</a:t>
            </a:r>
          </a:p>
        </p:txBody>
      </p:sp>
      <p:sp>
        <p:nvSpPr>
          <p:cNvPr id="263172" name="Text Box 4"/>
          <p:cNvSpPr txBox="1">
            <a:spLocks noChangeArrowheads="1"/>
          </p:cNvSpPr>
          <p:nvPr/>
        </p:nvSpPr>
        <p:spPr bwMode="auto">
          <a:xfrm>
            <a:off x="0" y="6324600"/>
            <a:ext cx="2286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000" b="1"/>
              <a:t>Singvogel</a:t>
            </a:r>
          </a:p>
        </p:txBody>
      </p:sp>
      <p:sp>
        <p:nvSpPr>
          <p:cNvPr id="263173" name="Text Box 5"/>
          <p:cNvSpPr txBox="1">
            <a:spLocks noChangeArrowheads="1"/>
          </p:cNvSpPr>
          <p:nvPr/>
        </p:nvSpPr>
        <p:spPr bwMode="auto">
          <a:xfrm>
            <a:off x="2438400" y="5867400"/>
            <a:ext cx="20129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de-CH" sz="2400" b="1">
                <a:solidFill>
                  <a:srgbClr val="FF0000"/>
                </a:solidFill>
              </a:rPr>
              <a:t>Rotkehlchen</a:t>
            </a:r>
          </a:p>
        </p:txBody>
      </p:sp>
      <p:pic>
        <p:nvPicPr>
          <p:cNvPr id="263175" name="Picture 7" descr="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872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3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3" grpId="0" autoUpdateAnimBg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ChangeArrowheads="1"/>
          </p:cNvSpPr>
          <p:nvPr/>
        </p:nvSpPr>
        <p:spPr bwMode="auto">
          <a:xfrm>
            <a:off x="0" y="5867400"/>
            <a:ext cx="9144000" cy="9906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de-DE" sz="2400">
              <a:latin typeface="Times New Roman" pitchFamily="18" charset="0"/>
            </a:endParaRPr>
          </a:p>
        </p:txBody>
      </p:sp>
      <p:sp>
        <p:nvSpPr>
          <p:cNvPr id="271363" name="Text Box 3"/>
          <p:cNvSpPr txBox="1">
            <a:spLocks noChangeArrowheads="1"/>
          </p:cNvSpPr>
          <p:nvPr/>
        </p:nvSpPr>
        <p:spPr bwMode="auto">
          <a:xfrm>
            <a:off x="0" y="5867400"/>
            <a:ext cx="1219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400" b="1"/>
              <a:t>Art</a:t>
            </a:r>
          </a:p>
        </p:txBody>
      </p:sp>
      <p:sp>
        <p:nvSpPr>
          <p:cNvPr id="271364" name="Text Box 4"/>
          <p:cNvSpPr txBox="1">
            <a:spLocks noChangeArrowheads="1"/>
          </p:cNvSpPr>
          <p:nvPr/>
        </p:nvSpPr>
        <p:spPr bwMode="auto">
          <a:xfrm>
            <a:off x="0" y="6324600"/>
            <a:ext cx="2286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000" b="1"/>
              <a:t>Singvogel</a:t>
            </a:r>
          </a:p>
        </p:txBody>
      </p:sp>
      <p:sp>
        <p:nvSpPr>
          <p:cNvPr id="271365" name="Text Box 5"/>
          <p:cNvSpPr txBox="1">
            <a:spLocks noChangeArrowheads="1"/>
          </p:cNvSpPr>
          <p:nvPr/>
        </p:nvSpPr>
        <p:spPr bwMode="auto">
          <a:xfrm>
            <a:off x="2438400" y="5867400"/>
            <a:ext cx="21145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de-CH" sz="2400" b="1">
                <a:solidFill>
                  <a:srgbClr val="FF0000"/>
                </a:solidFill>
              </a:rPr>
              <a:t>Haussperling</a:t>
            </a:r>
          </a:p>
        </p:txBody>
      </p:sp>
      <p:pic>
        <p:nvPicPr>
          <p:cNvPr id="271367" name="Picture 7" descr="28004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900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1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5" grpId="0" autoUpdateAnimBg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ChangeArrowheads="1"/>
          </p:cNvSpPr>
          <p:nvPr/>
        </p:nvSpPr>
        <p:spPr bwMode="auto">
          <a:xfrm>
            <a:off x="0" y="5867400"/>
            <a:ext cx="9144000" cy="9906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de-DE" sz="2400">
              <a:latin typeface="Times New Roman" pitchFamily="18" charset="0"/>
            </a:endParaRPr>
          </a:p>
        </p:txBody>
      </p:sp>
      <p:sp>
        <p:nvSpPr>
          <p:cNvPr id="273411" name="Text Box 3"/>
          <p:cNvSpPr txBox="1">
            <a:spLocks noChangeArrowheads="1"/>
          </p:cNvSpPr>
          <p:nvPr/>
        </p:nvSpPr>
        <p:spPr bwMode="auto">
          <a:xfrm>
            <a:off x="0" y="5867400"/>
            <a:ext cx="1219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400" b="1"/>
              <a:t>Art</a:t>
            </a:r>
          </a:p>
        </p:txBody>
      </p:sp>
      <p:sp>
        <p:nvSpPr>
          <p:cNvPr id="273412" name="Text Box 4"/>
          <p:cNvSpPr txBox="1">
            <a:spLocks noChangeArrowheads="1"/>
          </p:cNvSpPr>
          <p:nvPr/>
        </p:nvSpPr>
        <p:spPr bwMode="auto">
          <a:xfrm>
            <a:off x="0" y="6324600"/>
            <a:ext cx="2286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000" b="1"/>
              <a:t>Singvogel</a:t>
            </a:r>
          </a:p>
        </p:txBody>
      </p:sp>
      <p:sp>
        <p:nvSpPr>
          <p:cNvPr id="273413" name="Text Box 5"/>
          <p:cNvSpPr txBox="1">
            <a:spLocks noChangeArrowheads="1"/>
          </p:cNvSpPr>
          <p:nvPr/>
        </p:nvSpPr>
        <p:spPr bwMode="auto">
          <a:xfrm>
            <a:off x="2438400" y="5867400"/>
            <a:ext cx="17780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de-CH" sz="2400" b="1">
                <a:solidFill>
                  <a:srgbClr val="FF0000"/>
                </a:solidFill>
              </a:rPr>
              <a:t>Bachstelze</a:t>
            </a:r>
          </a:p>
        </p:txBody>
      </p:sp>
      <p:pic>
        <p:nvPicPr>
          <p:cNvPr id="273415" name="Picture 7" descr="thk00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87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3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3" grpId="0" autoUpdateAnimBg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ChangeArrowheads="1"/>
          </p:cNvSpPr>
          <p:nvPr/>
        </p:nvSpPr>
        <p:spPr bwMode="auto">
          <a:xfrm>
            <a:off x="0" y="5867400"/>
            <a:ext cx="9144000" cy="9906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de-DE" sz="2400">
              <a:latin typeface="Times New Roman" pitchFamily="18" charset="0"/>
            </a:endParaRPr>
          </a:p>
        </p:txBody>
      </p:sp>
      <p:sp>
        <p:nvSpPr>
          <p:cNvPr id="275459" name="Text Box 3"/>
          <p:cNvSpPr txBox="1">
            <a:spLocks noChangeArrowheads="1"/>
          </p:cNvSpPr>
          <p:nvPr/>
        </p:nvSpPr>
        <p:spPr bwMode="auto">
          <a:xfrm>
            <a:off x="0" y="5867400"/>
            <a:ext cx="1219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400" b="1"/>
              <a:t>Art</a:t>
            </a:r>
          </a:p>
        </p:txBody>
      </p:sp>
      <p:sp>
        <p:nvSpPr>
          <p:cNvPr id="275460" name="Text Box 4"/>
          <p:cNvSpPr txBox="1">
            <a:spLocks noChangeArrowheads="1"/>
          </p:cNvSpPr>
          <p:nvPr/>
        </p:nvSpPr>
        <p:spPr bwMode="auto">
          <a:xfrm>
            <a:off x="0" y="6324600"/>
            <a:ext cx="2286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000" b="1"/>
              <a:t>Singvogel</a:t>
            </a:r>
          </a:p>
        </p:txBody>
      </p:sp>
      <p:sp>
        <p:nvSpPr>
          <p:cNvPr id="275461" name="Text Box 5"/>
          <p:cNvSpPr txBox="1">
            <a:spLocks noChangeArrowheads="1"/>
          </p:cNvSpPr>
          <p:nvPr/>
        </p:nvSpPr>
        <p:spPr bwMode="auto">
          <a:xfrm>
            <a:off x="2438400" y="5867400"/>
            <a:ext cx="1708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de-CH" sz="2400" b="1">
                <a:solidFill>
                  <a:srgbClr val="FF0000"/>
                </a:solidFill>
              </a:rPr>
              <a:t>Feldlerche</a:t>
            </a:r>
          </a:p>
        </p:txBody>
      </p:sp>
      <p:pic>
        <p:nvPicPr>
          <p:cNvPr id="275463" name="Picture 7" descr="Feldlerch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838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5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61" grpId="0" autoUpdateAnimBg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ChangeArrowheads="1"/>
          </p:cNvSpPr>
          <p:nvPr/>
        </p:nvSpPr>
        <p:spPr bwMode="auto">
          <a:xfrm>
            <a:off x="0" y="5867400"/>
            <a:ext cx="9144000" cy="9906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de-DE" sz="2400">
              <a:latin typeface="Times New Roman" pitchFamily="18" charset="0"/>
            </a:endParaRPr>
          </a:p>
        </p:txBody>
      </p:sp>
      <p:sp>
        <p:nvSpPr>
          <p:cNvPr id="277507" name="Text Box 3"/>
          <p:cNvSpPr txBox="1">
            <a:spLocks noChangeArrowheads="1"/>
          </p:cNvSpPr>
          <p:nvPr/>
        </p:nvSpPr>
        <p:spPr bwMode="auto">
          <a:xfrm>
            <a:off x="0" y="5867400"/>
            <a:ext cx="1219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400" b="1"/>
              <a:t>Art</a:t>
            </a:r>
          </a:p>
        </p:txBody>
      </p:sp>
      <p:sp>
        <p:nvSpPr>
          <p:cNvPr id="277508" name="Text Box 4"/>
          <p:cNvSpPr txBox="1">
            <a:spLocks noChangeArrowheads="1"/>
          </p:cNvSpPr>
          <p:nvPr/>
        </p:nvSpPr>
        <p:spPr bwMode="auto">
          <a:xfrm>
            <a:off x="0" y="6324600"/>
            <a:ext cx="2286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000" b="1"/>
              <a:t>Singvogel</a:t>
            </a:r>
          </a:p>
        </p:txBody>
      </p:sp>
      <p:sp>
        <p:nvSpPr>
          <p:cNvPr id="277509" name="Text Box 5"/>
          <p:cNvSpPr txBox="1">
            <a:spLocks noChangeArrowheads="1"/>
          </p:cNvSpPr>
          <p:nvPr/>
        </p:nvSpPr>
        <p:spPr bwMode="auto">
          <a:xfrm>
            <a:off x="2438400" y="5867400"/>
            <a:ext cx="19939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de-CH" sz="2400" b="1">
                <a:solidFill>
                  <a:srgbClr val="FF0000"/>
                </a:solidFill>
              </a:rPr>
              <a:t>Feldsperling</a:t>
            </a:r>
          </a:p>
        </p:txBody>
      </p:sp>
      <p:pic>
        <p:nvPicPr>
          <p:cNvPr id="277511" name="Picture 7" descr="5_IMG_2322_Feldsperl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900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7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09" grpId="0" autoUpdateAnimBg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ChangeArrowheads="1"/>
          </p:cNvSpPr>
          <p:nvPr/>
        </p:nvSpPr>
        <p:spPr bwMode="auto">
          <a:xfrm>
            <a:off x="0" y="5867400"/>
            <a:ext cx="9144000" cy="9906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de-DE" sz="2400">
              <a:latin typeface="Times New Roman" pitchFamily="18" charset="0"/>
            </a:endParaRPr>
          </a:p>
        </p:txBody>
      </p:sp>
      <p:sp>
        <p:nvSpPr>
          <p:cNvPr id="279555" name="Text Box 3"/>
          <p:cNvSpPr txBox="1">
            <a:spLocks noChangeArrowheads="1"/>
          </p:cNvSpPr>
          <p:nvPr/>
        </p:nvSpPr>
        <p:spPr bwMode="auto">
          <a:xfrm>
            <a:off x="0" y="5867400"/>
            <a:ext cx="1219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400" b="1"/>
              <a:t>Art</a:t>
            </a:r>
          </a:p>
        </p:txBody>
      </p:sp>
      <p:sp>
        <p:nvSpPr>
          <p:cNvPr id="279556" name="Text Box 4"/>
          <p:cNvSpPr txBox="1">
            <a:spLocks noChangeArrowheads="1"/>
          </p:cNvSpPr>
          <p:nvPr/>
        </p:nvSpPr>
        <p:spPr bwMode="auto">
          <a:xfrm>
            <a:off x="0" y="6324600"/>
            <a:ext cx="2286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000" b="1"/>
              <a:t>Singvogel</a:t>
            </a:r>
          </a:p>
        </p:txBody>
      </p:sp>
      <p:sp>
        <p:nvSpPr>
          <p:cNvPr id="279557" name="Text Box 5"/>
          <p:cNvSpPr txBox="1">
            <a:spLocks noChangeArrowheads="1"/>
          </p:cNvSpPr>
          <p:nvPr/>
        </p:nvSpPr>
        <p:spPr bwMode="auto">
          <a:xfrm>
            <a:off x="2438400" y="5867400"/>
            <a:ext cx="172243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de-CH" sz="2400" b="1">
                <a:solidFill>
                  <a:srgbClr val="FF0000"/>
                </a:solidFill>
              </a:rPr>
              <a:t>Zaunkönig</a:t>
            </a:r>
          </a:p>
        </p:txBody>
      </p:sp>
      <p:pic>
        <p:nvPicPr>
          <p:cNvPr id="279559" name="Picture 7" descr="Zaunkoenig%2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87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9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57" grpId="0" autoUpdateAnimBg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ChangeArrowheads="1"/>
          </p:cNvSpPr>
          <p:nvPr/>
        </p:nvSpPr>
        <p:spPr bwMode="auto">
          <a:xfrm>
            <a:off x="0" y="5867400"/>
            <a:ext cx="9144000" cy="9906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de-DE" sz="2400">
              <a:latin typeface="Times New Roman" pitchFamily="18" charset="0"/>
            </a:endParaRPr>
          </a:p>
        </p:txBody>
      </p:sp>
      <p:sp>
        <p:nvSpPr>
          <p:cNvPr id="281603" name="Text Box 3"/>
          <p:cNvSpPr txBox="1">
            <a:spLocks noChangeArrowheads="1"/>
          </p:cNvSpPr>
          <p:nvPr/>
        </p:nvSpPr>
        <p:spPr bwMode="auto">
          <a:xfrm>
            <a:off x="0" y="5867400"/>
            <a:ext cx="1219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400" b="1"/>
              <a:t>Art</a:t>
            </a:r>
          </a:p>
        </p:txBody>
      </p:sp>
      <p:sp>
        <p:nvSpPr>
          <p:cNvPr id="281604" name="Text Box 4"/>
          <p:cNvSpPr txBox="1">
            <a:spLocks noChangeArrowheads="1"/>
          </p:cNvSpPr>
          <p:nvPr/>
        </p:nvSpPr>
        <p:spPr bwMode="auto">
          <a:xfrm>
            <a:off x="0" y="6324600"/>
            <a:ext cx="2286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000" b="1"/>
              <a:t>Singvogel</a:t>
            </a:r>
          </a:p>
        </p:txBody>
      </p:sp>
      <p:sp>
        <p:nvSpPr>
          <p:cNvPr id="281605" name="Text Box 5"/>
          <p:cNvSpPr txBox="1">
            <a:spLocks noChangeArrowheads="1"/>
          </p:cNvSpPr>
          <p:nvPr/>
        </p:nvSpPr>
        <p:spPr bwMode="auto">
          <a:xfrm>
            <a:off x="2438400" y="5867400"/>
            <a:ext cx="86042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de-CH" sz="2400" b="1">
                <a:solidFill>
                  <a:srgbClr val="FF0000"/>
                </a:solidFill>
              </a:rPr>
              <a:t>Pirol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45"/>
            <a:ext cx="9128760" cy="58846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1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5" grpId="0" autoUpdateAnimBg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ChangeArrowheads="1"/>
          </p:cNvSpPr>
          <p:nvPr/>
        </p:nvSpPr>
        <p:spPr bwMode="auto">
          <a:xfrm>
            <a:off x="0" y="5867400"/>
            <a:ext cx="9144000" cy="9906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de-DE" sz="2400">
              <a:latin typeface="Times New Roman" pitchFamily="18" charset="0"/>
            </a:endParaRPr>
          </a:p>
        </p:txBody>
      </p:sp>
      <p:sp>
        <p:nvSpPr>
          <p:cNvPr id="283651" name="Text Box 3"/>
          <p:cNvSpPr txBox="1">
            <a:spLocks noChangeArrowheads="1"/>
          </p:cNvSpPr>
          <p:nvPr/>
        </p:nvSpPr>
        <p:spPr bwMode="auto">
          <a:xfrm>
            <a:off x="0" y="5867400"/>
            <a:ext cx="1219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400" b="1"/>
              <a:t>Art</a:t>
            </a:r>
          </a:p>
        </p:txBody>
      </p:sp>
      <p:sp>
        <p:nvSpPr>
          <p:cNvPr id="283652" name="Text Box 4"/>
          <p:cNvSpPr txBox="1">
            <a:spLocks noChangeArrowheads="1"/>
          </p:cNvSpPr>
          <p:nvPr/>
        </p:nvSpPr>
        <p:spPr bwMode="auto">
          <a:xfrm>
            <a:off x="0" y="6324600"/>
            <a:ext cx="2286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000" b="1"/>
              <a:t>Singvogel</a:t>
            </a:r>
          </a:p>
        </p:txBody>
      </p:sp>
      <p:sp>
        <p:nvSpPr>
          <p:cNvPr id="283653" name="Text Box 5"/>
          <p:cNvSpPr txBox="1">
            <a:spLocks noChangeArrowheads="1"/>
          </p:cNvSpPr>
          <p:nvPr/>
        </p:nvSpPr>
        <p:spPr bwMode="auto">
          <a:xfrm>
            <a:off x="2438400" y="5867400"/>
            <a:ext cx="12176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de-CH" sz="2400" b="1">
                <a:solidFill>
                  <a:srgbClr val="FF0000"/>
                </a:solidFill>
              </a:rPr>
              <a:t>Kleiber</a:t>
            </a:r>
          </a:p>
        </p:txBody>
      </p:sp>
      <p:pic>
        <p:nvPicPr>
          <p:cNvPr id="283655" name="Picture 7" descr="Kleiber                       Foto: W. Forstmei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87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3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653" grpId="0" autoUpdateAnimBg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ChangeArrowheads="1"/>
          </p:cNvSpPr>
          <p:nvPr/>
        </p:nvSpPr>
        <p:spPr bwMode="auto">
          <a:xfrm>
            <a:off x="0" y="5867400"/>
            <a:ext cx="9144000" cy="9906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de-DE" sz="2400">
              <a:latin typeface="Times New Roman" pitchFamily="18" charset="0"/>
            </a:endParaRPr>
          </a:p>
        </p:txBody>
      </p:sp>
      <p:sp>
        <p:nvSpPr>
          <p:cNvPr id="285699" name="Text Box 3"/>
          <p:cNvSpPr txBox="1">
            <a:spLocks noChangeArrowheads="1"/>
          </p:cNvSpPr>
          <p:nvPr/>
        </p:nvSpPr>
        <p:spPr bwMode="auto">
          <a:xfrm>
            <a:off x="0" y="5867400"/>
            <a:ext cx="1219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400" b="1"/>
              <a:t>Art</a:t>
            </a:r>
          </a:p>
        </p:txBody>
      </p:sp>
      <p:sp>
        <p:nvSpPr>
          <p:cNvPr id="285700" name="Text Box 4"/>
          <p:cNvSpPr txBox="1">
            <a:spLocks noChangeArrowheads="1"/>
          </p:cNvSpPr>
          <p:nvPr/>
        </p:nvSpPr>
        <p:spPr bwMode="auto">
          <a:xfrm>
            <a:off x="0" y="6324600"/>
            <a:ext cx="2286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000" b="1"/>
              <a:t>Singvogel</a:t>
            </a:r>
          </a:p>
        </p:txBody>
      </p:sp>
      <p:sp>
        <p:nvSpPr>
          <p:cNvPr id="285701" name="Text Box 5"/>
          <p:cNvSpPr txBox="1">
            <a:spLocks noChangeArrowheads="1"/>
          </p:cNvSpPr>
          <p:nvPr/>
        </p:nvSpPr>
        <p:spPr bwMode="auto">
          <a:xfrm>
            <a:off x="2438400" y="5867400"/>
            <a:ext cx="194786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de-CH" sz="2400" b="1">
                <a:solidFill>
                  <a:srgbClr val="FF0000"/>
                </a:solidFill>
              </a:rPr>
              <a:t>Kernbeisser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4"/>
            <a:ext cx="9144000" cy="58556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5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701" grpId="0" autoUpdateAnimBg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ChangeArrowheads="1"/>
          </p:cNvSpPr>
          <p:nvPr/>
        </p:nvSpPr>
        <p:spPr bwMode="auto">
          <a:xfrm>
            <a:off x="0" y="5867400"/>
            <a:ext cx="9144000" cy="9906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de-DE" sz="2400">
              <a:latin typeface="Times New Roman" pitchFamily="18" charset="0"/>
            </a:endParaRPr>
          </a:p>
        </p:txBody>
      </p:sp>
      <p:sp>
        <p:nvSpPr>
          <p:cNvPr id="287747" name="Text Box 3"/>
          <p:cNvSpPr txBox="1">
            <a:spLocks noChangeArrowheads="1"/>
          </p:cNvSpPr>
          <p:nvPr/>
        </p:nvSpPr>
        <p:spPr bwMode="auto">
          <a:xfrm>
            <a:off x="0" y="5867400"/>
            <a:ext cx="1219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400" b="1"/>
              <a:t>Art</a:t>
            </a:r>
          </a:p>
        </p:txBody>
      </p:sp>
      <p:sp>
        <p:nvSpPr>
          <p:cNvPr id="287748" name="Text Box 4"/>
          <p:cNvSpPr txBox="1">
            <a:spLocks noChangeArrowheads="1"/>
          </p:cNvSpPr>
          <p:nvPr/>
        </p:nvSpPr>
        <p:spPr bwMode="auto">
          <a:xfrm>
            <a:off x="0" y="6324600"/>
            <a:ext cx="2286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000" b="1"/>
              <a:t>Singvogel</a:t>
            </a:r>
          </a:p>
        </p:txBody>
      </p:sp>
      <p:sp>
        <p:nvSpPr>
          <p:cNvPr id="287749" name="Text Box 5"/>
          <p:cNvSpPr txBox="1">
            <a:spLocks noChangeArrowheads="1"/>
          </p:cNvSpPr>
          <p:nvPr/>
        </p:nvSpPr>
        <p:spPr bwMode="auto">
          <a:xfrm>
            <a:off x="2438400" y="5867400"/>
            <a:ext cx="18780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de-CH" sz="2400" b="1">
                <a:solidFill>
                  <a:srgbClr val="FF0000"/>
                </a:solidFill>
              </a:rPr>
              <a:t>Goldammer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54" y="0"/>
            <a:ext cx="9144000" cy="58651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7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49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-36512" y="5867400"/>
            <a:ext cx="9180512" cy="9906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de-DE" sz="2400">
              <a:latin typeface="Times New Roman" pitchFamily="18" charset="0"/>
            </a:endParaRPr>
          </a:p>
        </p:txBody>
      </p:sp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0" y="5867400"/>
            <a:ext cx="3347864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400" b="1" dirty="0" smtClean="0"/>
              <a:t>Art  Hühnervögel</a:t>
            </a:r>
            <a:endParaRPr lang="de-CH" sz="2400" b="1" dirty="0"/>
          </a:p>
        </p:txBody>
      </p:sp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0" y="6324600"/>
            <a:ext cx="4355976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000" b="1" dirty="0" smtClean="0"/>
              <a:t>Feldhühner</a:t>
            </a:r>
            <a:endParaRPr lang="de-CH" sz="2000" b="1" dirty="0"/>
          </a:p>
        </p:txBody>
      </p:sp>
      <p:sp>
        <p:nvSpPr>
          <p:cNvPr id="113669" name="Text Box 5"/>
          <p:cNvSpPr txBox="1">
            <a:spLocks noChangeArrowheads="1"/>
          </p:cNvSpPr>
          <p:nvPr/>
        </p:nvSpPr>
        <p:spPr bwMode="auto">
          <a:xfrm>
            <a:off x="3563144" y="5861798"/>
            <a:ext cx="321372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de-CH" sz="2400" b="1" dirty="0" smtClean="0">
                <a:solidFill>
                  <a:srgbClr val="FF0000"/>
                </a:solidFill>
              </a:rPr>
              <a:t>Fasan Hahn / Henne</a:t>
            </a:r>
            <a:endParaRPr lang="de-CH" sz="2400" b="1" dirty="0">
              <a:solidFill>
                <a:srgbClr val="FF0000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11454"/>
            <a:ext cx="9180512" cy="58732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9" grpId="0" autoUpdateAnimBg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ChangeArrowheads="1"/>
          </p:cNvSpPr>
          <p:nvPr/>
        </p:nvSpPr>
        <p:spPr bwMode="auto">
          <a:xfrm>
            <a:off x="0" y="5867400"/>
            <a:ext cx="9144000" cy="9906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de-DE" sz="2400">
              <a:latin typeface="Times New Roman" pitchFamily="18" charset="0"/>
            </a:endParaRPr>
          </a:p>
        </p:txBody>
      </p:sp>
      <p:sp>
        <p:nvSpPr>
          <p:cNvPr id="289795" name="Text Box 3"/>
          <p:cNvSpPr txBox="1">
            <a:spLocks noChangeArrowheads="1"/>
          </p:cNvSpPr>
          <p:nvPr/>
        </p:nvSpPr>
        <p:spPr bwMode="auto">
          <a:xfrm>
            <a:off x="0" y="5867400"/>
            <a:ext cx="1219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400" b="1"/>
              <a:t>Art</a:t>
            </a:r>
          </a:p>
        </p:txBody>
      </p:sp>
      <p:sp>
        <p:nvSpPr>
          <p:cNvPr id="289796" name="Text Box 4"/>
          <p:cNvSpPr txBox="1">
            <a:spLocks noChangeArrowheads="1"/>
          </p:cNvSpPr>
          <p:nvPr/>
        </p:nvSpPr>
        <p:spPr bwMode="auto">
          <a:xfrm>
            <a:off x="0" y="6324600"/>
            <a:ext cx="2286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000" b="1"/>
              <a:t>Singvogel</a:t>
            </a:r>
          </a:p>
        </p:txBody>
      </p:sp>
      <p:sp>
        <p:nvSpPr>
          <p:cNvPr id="289797" name="Text Box 5"/>
          <p:cNvSpPr txBox="1">
            <a:spLocks noChangeArrowheads="1"/>
          </p:cNvSpPr>
          <p:nvPr/>
        </p:nvSpPr>
        <p:spPr bwMode="auto">
          <a:xfrm>
            <a:off x="2438400" y="5867400"/>
            <a:ext cx="33845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de-CH" sz="2400" b="1">
                <a:solidFill>
                  <a:srgbClr val="FF0000"/>
                </a:solidFill>
              </a:rPr>
              <a:t>Fichtenkreuzschnabel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821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9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797" grpId="0" autoUpdateAnimBg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ChangeArrowheads="1"/>
          </p:cNvSpPr>
          <p:nvPr/>
        </p:nvSpPr>
        <p:spPr bwMode="auto">
          <a:xfrm>
            <a:off x="0" y="5867400"/>
            <a:ext cx="9144000" cy="9906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de-DE" sz="2400">
              <a:latin typeface="Times New Roman" pitchFamily="18" charset="0"/>
            </a:endParaRPr>
          </a:p>
        </p:txBody>
      </p:sp>
      <p:sp>
        <p:nvSpPr>
          <p:cNvPr id="291843" name="Text Box 3"/>
          <p:cNvSpPr txBox="1">
            <a:spLocks noChangeArrowheads="1"/>
          </p:cNvSpPr>
          <p:nvPr/>
        </p:nvSpPr>
        <p:spPr bwMode="auto">
          <a:xfrm>
            <a:off x="0" y="5867400"/>
            <a:ext cx="1219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400" b="1"/>
              <a:t>Art</a:t>
            </a:r>
          </a:p>
        </p:txBody>
      </p:sp>
      <p:sp>
        <p:nvSpPr>
          <p:cNvPr id="291844" name="Text Box 4"/>
          <p:cNvSpPr txBox="1">
            <a:spLocks noChangeArrowheads="1"/>
          </p:cNvSpPr>
          <p:nvPr/>
        </p:nvSpPr>
        <p:spPr bwMode="auto">
          <a:xfrm>
            <a:off x="0" y="6324600"/>
            <a:ext cx="2286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000" b="1"/>
              <a:t>Singvogel</a:t>
            </a:r>
          </a:p>
        </p:txBody>
      </p:sp>
      <p:sp>
        <p:nvSpPr>
          <p:cNvPr id="291845" name="Text Box 5"/>
          <p:cNvSpPr txBox="1">
            <a:spLocks noChangeArrowheads="1"/>
          </p:cNvSpPr>
          <p:nvPr/>
        </p:nvSpPr>
        <p:spPr bwMode="auto">
          <a:xfrm>
            <a:off x="2438400" y="5867400"/>
            <a:ext cx="32115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de-CH" sz="2400" b="1">
                <a:solidFill>
                  <a:srgbClr val="FF0000"/>
                </a:solidFill>
              </a:rPr>
              <a:t>Wintergoldhähnchen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830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1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45" grpId="0" autoUpdateAnimBg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ChangeArrowheads="1"/>
          </p:cNvSpPr>
          <p:nvPr/>
        </p:nvSpPr>
        <p:spPr bwMode="auto">
          <a:xfrm>
            <a:off x="0" y="5867400"/>
            <a:ext cx="9144000" cy="9906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de-DE" sz="2400">
              <a:latin typeface="Times New Roman" pitchFamily="18" charset="0"/>
            </a:endParaRPr>
          </a:p>
        </p:txBody>
      </p:sp>
      <p:sp>
        <p:nvSpPr>
          <p:cNvPr id="291843" name="Text Box 3"/>
          <p:cNvSpPr txBox="1">
            <a:spLocks noChangeArrowheads="1"/>
          </p:cNvSpPr>
          <p:nvPr/>
        </p:nvSpPr>
        <p:spPr bwMode="auto">
          <a:xfrm>
            <a:off x="0" y="5867400"/>
            <a:ext cx="1219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400" b="1"/>
              <a:t>Art</a:t>
            </a:r>
          </a:p>
        </p:txBody>
      </p:sp>
      <p:sp>
        <p:nvSpPr>
          <p:cNvPr id="291844" name="Text Box 4"/>
          <p:cNvSpPr txBox="1">
            <a:spLocks noChangeArrowheads="1"/>
          </p:cNvSpPr>
          <p:nvPr/>
        </p:nvSpPr>
        <p:spPr bwMode="auto">
          <a:xfrm>
            <a:off x="0" y="6324600"/>
            <a:ext cx="2286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000" b="1"/>
              <a:t>Singvogel</a:t>
            </a:r>
          </a:p>
        </p:txBody>
      </p:sp>
      <p:sp>
        <p:nvSpPr>
          <p:cNvPr id="291845" name="Text Box 5"/>
          <p:cNvSpPr txBox="1">
            <a:spLocks noChangeArrowheads="1"/>
          </p:cNvSpPr>
          <p:nvPr/>
        </p:nvSpPr>
        <p:spPr bwMode="auto">
          <a:xfrm>
            <a:off x="2438400" y="5867400"/>
            <a:ext cx="351731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de-CH" sz="2400" b="1" dirty="0" smtClean="0">
                <a:solidFill>
                  <a:srgbClr val="FF0000"/>
                </a:solidFill>
              </a:rPr>
              <a:t>Sommergoldhähnchen</a:t>
            </a:r>
            <a:endParaRPr lang="de-CH" sz="2400" b="1" dirty="0">
              <a:solidFill>
                <a:srgbClr val="FF0000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8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03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1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45" grpId="0" autoUpdateAnimBg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ChangeArrowheads="1"/>
          </p:cNvSpPr>
          <p:nvPr/>
        </p:nvSpPr>
        <p:spPr bwMode="auto">
          <a:xfrm>
            <a:off x="0" y="5867400"/>
            <a:ext cx="9144000" cy="9906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de-DE" sz="2400">
              <a:latin typeface="Times New Roman" pitchFamily="18" charset="0"/>
            </a:endParaRPr>
          </a:p>
        </p:txBody>
      </p:sp>
      <p:sp>
        <p:nvSpPr>
          <p:cNvPr id="291843" name="Text Box 3"/>
          <p:cNvSpPr txBox="1">
            <a:spLocks noChangeArrowheads="1"/>
          </p:cNvSpPr>
          <p:nvPr/>
        </p:nvSpPr>
        <p:spPr bwMode="auto">
          <a:xfrm>
            <a:off x="0" y="5867400"/>
            <a:ext cx="1219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400" b="1"/>
              <a:t>Art</a:t>
            </a:r>
          </a:p>
        </p:txBody>
      </p:sp>
      <p:sp>
        <p:nvSpPr>
          <p:cNvPr id="291844" name="Text Box 4"/>
          <p:cNvSpPr txBox="1">
            <a:spLocks noChangeArrowheads="1"/>
          </p:cNvSpPr>
          <p:nvPr/>
        </p:nvSpPr>
        <p:spPr bwMode="auto">
          <a:xfrm>
            <a:off x="0" y="6324600"/>
            <a:ext cx="2286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CH" sz="2000" b="1"/>
              <a:t>Singvogel</a:t>
            </a:r>
          </a:p>
        </p:txBody>
      </p:sp>
      <p:sp>
        <p:nvSpPr>
          <p:cNvPr id="291845" name="Text Box 5"/>
          <p:cNvSpPr txBox="1">
            <a:spLocks noChangeArrowheads="1"/>
          </p:cNvSpPr>
          <p:nvPr/>
        </p:nvSpPr>
        <p:spPr bwMode="auto">
          <a:xfrm>
            <a:off x="2438400" y="5867400"/>
            <a:ext cx="3002745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de-CH" sz="2400" b="1" dirty="0" smtClean="0">
                <a:solidFill>
                  <a:srgbClr val="FF0000"/>
                </a:solidFill>
              </a:rPr>
              <a:t>Distelfink / Stieglitz</a:t>
            </a:r>
            <a:endParaRPr lang="de-CH" sz="2400" b="1" dirty="0">
              <a:solidFill>
                <a:srgbClr val="FF000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0"/>
            <a:ext cx="9144000" cy="588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22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1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45" grpId="0" autoUpdateAnimBg="0"/>
    </p:bldLst>
  </p:timing>
</p:sld>
</file>

<file path=ppt/theme/theme1.xml><?xml version="1.0" encoding="utf-8"?>
<a:theme xmlns:a="http://schemas.openxmlformats.org/drawingml/2006/main" name="Digitale Punkte">
  <a:themeElements>
    <a:clrScheme name="Digitale Punkte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Digitale Punk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gitale Punkte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e Punkte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e Punkte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e Punkte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e Punkte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e Punkte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e Punkte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e Punkte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e Punkte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387</Words>
  <Application>Microsoft Office PowerPoint</Application>
  <PresentationFormat>Bildschirmpräsentation (4:3)</PresentationFormat>
  <Paragraphs>360</Paragraphs>
  <Slides>93</Slides>
  <Notes>93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93</vt:i4>
      </vt:variant>
    </vt:vector>
  </HeadingPairs>
  <TitlesOfParts>
    <vt:vector size="94" baseType="lpstr">
      <vt:lpstr>Digitale Punkte</vt:lpstr>
      <vt:lpstr>Allerlei Gefieder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Volkswirtschaftsdirektion Kt. Bern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Maurer Thomas</dc:creator>
  <cp:lastModifiedBy>acfa</cp:lastModifiedBy>
  <cp:revision>83</cp:revision>
  <dcterms:created xsi:type="dcterms:W3CDTF">2006-08-24T12:52:44Z</dcterms:created>
  <dcterms:modified xsi:type="dcterms:W3CDTF">2017-02-28T10:51:51Z</dcterms:modified>
</cp:coreProperties>
</file>